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0" r:id="rId8"/>
    <p:sldId id="264" r:id="rId9"/>
    <p:sldId id="265" r:id="rId10"/>
    <p:sldId id="266" r:id="rId11"/>
    <p:sldId id="262" r:id="rId12"/>
    <p:sldId id="263" r:id="rId13"/>
    <p:sldId id="269" r:id="rId14"/>
    <p:sldId id="272" r:id="rId15"/>
    <p:sldId id="273" r:id="rId16"/>
    <p:sldId id="274" r:id="rId17"/>
    <p:sldId id="275" r:id="rId18"/>
    <p:sldId id="276" r:id="rId19"/>
    <p:sldId id="271" r:id="rId20"/>
    <p:sldId id="268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EEA082-90B8-4841-8572-5FFE4B531B85}" type="datetimeFigureOut">
              <a:rPr lang="th-TH" smtClean="0"/>
              <a:t>07/05/57</a:t>
            </a:fld>
            <a:endParaRPr lang="th-TH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E3D61D0-91E7-441A-B199-B44332D2B198}" type="slidenum">
              <a:rPr lang="th-TH" smtClean="0"/>
              <a:t>‹#›</a:t>
            </a:fld>
            <a:endParaRPr lang="th-TH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A082-90B8-4841-8572-5FFE4B531B85}" type="datetimeFigureOut">
              <a:rPr lang="th-TH" smtClean="0"/>
              <a:t>07/05/57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61D0-91E7-441A-B199-B44332D2B19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A082-90B8-4841-8572-5FFE4B531B85}" type="datetimeFigureOut">
              <a:rPr lang="th-TH" smtClean="0"/>
              <a:t>07/05/57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61D0-91E7-441A-B199-B44332D2B19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A082-90B8-4841-8572-5FFE4B531B85}" type="datetimeFigureOut">
              <a:rPr lang="th-TH" smtClean="0"/>
              <a:t>07/05/57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61D0-91E7-441A-B199-B44332D2B19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A082-90B8-4841-8572-5FFE4B531B85}" type="datetimeFigureOut">
              <a:rPr lang="th-TH" smtClean="0"/>
              <a:t>07/05/57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61D0-91E7-441A-B199-B44332D2B19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A082-90B8-4841-8572-5FFE4B531B85}" type="datetimeFigureOut">
              <a:rPr lang="th-TH" smtClean="0"/>
              <a:t>07/05/57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61D0-91E7-441A-B199-B44332D2B198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A082-90B8-4841-8572-5FFE4B531B85}" type="datetimeFigureOut">
              <a:rPr lang="th-TH" smtClean="0"/>
              <a:t>07/05/57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61D0-91E7-441A-B199-B44332D2B19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A082-90B8-4841-8572-5FFE4B531B85}" type="datetimeFigureOut">
              <a:rPr lang="th-TH" smtClean="0"/>
              <a:t>07/05/57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61D0-91E7-441A-B199-B44332D2B19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A082-90B8-4841-8572-5FFE4B531B85}" type="datetimeFigureOut">
              <a:rPr lang="th-TH" smtClean="0"/>
              <a:t>07/05/57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61D0-91E7-441A-B199-B44332D2B19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A082-90B8-4841-8572-5FFE4B531B85}" type="datetimeFigureOut">
              <a:rPr lang="th-TH" smtClean="0"/>
              <a:t>07/05/57</a:t>
            </a:fld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61D0-91E7-441A-B199-B44332D2B198}" type="slidenum">
              <a:rPr lang="th-TH" smtClean="0"/>
              <a:t>‹#›</a:t>
            </a:fld>
            <a:endParaRPr lang="th-TH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A082-90B8-4841-8572-5FFE4B531B85}" type="datetimeFigureOut">
              <a:rPr lang="th-TH" smtClean="0"/>
              <a:t>07/05/57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61D0-91E7-441A-B199-B44332D2B19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EEA082-90B8-4841-8572-5FFE4B531B85}" type="datetimeFigureOut">
              <a:rPr lang="th-TH" smtClean="0"/>
              <a:t>07/05/57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E3D61D0-91E7-441A-B199-B44332D2B198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2.surat.psu.ac.th/canon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watchai\Desktop\canon\2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719" y="2348880"/>
            <a:ext cx="1778681" cy="363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7" y="2708476"/>
            <a:ext cx="7651184" cy="1702160"/>
          </a:xfrm>
        </p:spPr>
        <p:txBody>
          <a:bodyPr>
            <a:normAutofit fontScale="90000"/>
          </a:bodyPr>
          <a:lstStyle/>
          <a:p>
            <a:r>
              <a:rPr lang="th-TH" sz="4400" b="1" dirty="0" smtClean="0">
                <a:solidFill>
                  <a:srgbClr val="002060"/>
                </a:solidFill>
              </a:rPr>
              <a:t>ระบบ</a:t>
            </a:r>
            <a:r>
              <a:rPr lang="th-TH" sz="4400" b="1" dirty="0">
                <a:solidFill>
                  <a:srgbClr val="002060"/>
                </a:solidFill>
              </a:rPr>
              <a:t>จัดการงานพิมพ์และ</a:t>
            </a:r>
            <a:r>
              <a:rPr lang="th-TH" sz="4400" b="1" dirty="0" smtClean="0">
                <a:solidFill>
                  <a:srgbClr val="002060"/>
                </a:solidFill>
              </a:rPr>
              <a:t>เครื่องพิมพ์</a:t>
            </a:r>
            <a:br>
              <a:rPr lang="th-TH" sz="4400" b="1" dirty="0" smtClean="0">
                <a:solidFill>
                  <a:srgbClr val="002060"/>
                </a:solidFill>
              </a:rPr>
            </a:br>
            <a:r>
              <a:rPr lang="th-TH" sz="4400" b="1" dirty="0" smtClean="0">
                <a:solidFill>
                  <a:srgbClr val="002060"/>
                </a:solidFill>
              </a:rPr>
              <a:t>แบบ</a:t>
            </a:r>
            <a:r>
              <a:rPr lang="th-TH" sz="4400" b="1" dirty="0">
                <a:solidFill>
                  <a:srgbClr val="002060"/>
                </a:solidFill>
              </a:rPr>
              <a:t>รวมศูนย์ที่</a:t>
            </a:r>
            <a:r>
              <a:rPr lang="th-TH" sz="4400" b="1" dirty="0" smtClean="0">
                <a:solidFill>
                  <a:srgbClr val="002060"/>
                </a:solidFill>
              </a:rPr>
              <a:t>ใช้ </a:t>
            </a:r>
            <a:r>
              <a:rPr lang="en-US" sz="4400" b="1" dirty="0" smtClean="0">
                <a:solidFill>
                  <a:srgbClr val="002060"/>
                </a:solidFill>
              </a:rPr>
              <a:t>RFID card </a:t>
            </a:r>
            <a:r>
              <a:rPr lang="th-TH" sz="4400" b="1" dirty="0" smtClean="0">
                <a:solidFill>
                  <a:srgbClr val="002060"/>
                </a:solidFill>
              </a:rPr>
              <a:t/>
            </a:r>
            <a:br>
              <a:rPr lang="th-TH" sz="4400" b="1" dirty="0" smtClean="0">
                <a:solidFill>
                  <a:srgbClr val="002060"/>
                </a:solidFill>
              </a:rPr>
            </a:br>
            <a:r>
              <a:rPr lang="th-TH" sz="4400" b="1" dirty="0" smtClean="0">
                <a:solidFill>
                  <a:srgbClr val="002060"/>
                </a:solidFill>
              </a:rPr>
              <a:t>วิทยาเขตสุราษฎร์ธานี</a:t>
            </a:r>
            <a:endParaRPr lang="th-TH" sz="4400" b="1" dirty="0">
              <a:solidFill>
                <a:srgbClr val="00206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61335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การคิดค่าพิมพ์ของนักศึกษา</a:t>
            </a:r>
            <a:endParaRPr lang="th-TH" b="1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ค่าพิมพ์และถ่ายเอกสารขาว-ดำ 1 หน้า  	แผ่น </a:t>
            </a:r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บาท</a:t>
            </a:r>
            <a:endParaRPr lang="th-TH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thaiDist"/>
            <a:r>
              <a:rPr lang="th-TH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ค่าพิมพ์และถ่ายเอกสารขาว-ดำ 2 หน้า  	แผ่น </a:t>
            </a:r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1.5 </a:t>
            </a:r>
            <a:r>
              <a:rPr lang="th-TH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บาท</a:t>
            </a:r>
          </a:p>
          <a:p>
            <a:pPr algn="thaiDist"/>
            <a:r>
              <a:rPr lang="th-TH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ค่าพิมพ์และถ่ายเอกสารสี 1 หน้า  	แผ่น 5 บาท</a:t>
            </a:r>
          </a:p>
          <a:p>
            <a:pPr algn="thaiDist"/>
            <a:r>
              <a:rPr lang="th-TH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ค่าพิมพ์และถ่ายเอกสารสี  2 หน้า  	แผ่น 8 </a:t>
            </a:r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บาท</a:t>
            </a:r>
          </a:p>
          <a:p>
            <a:pPr algn="thaiDist"/>
            <a:endParaRPr lang="th-TH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" indent="0" algn="thaiDist">
              <a:buNone/>
            </a:pPr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นักศึกษาเติมเงินได้ที่ งานการเงิน และงาน</a:t>
            </a:r>
            <a:r>
              <a:rPr lang="th-TH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เทค</a:t>
            </a:r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โนฯ</a:t>
            </a:r>
            <a:endParaRPr lang="th-TH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15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2" t="14034" r="17253" b="17414"/>
          <a:stretch/>
        </p:blipFill>
        <p:spPr bwMode="auto">
          <a:xfrm>
            <a:off x="0" y="1328370"/>
            <a:ext cx="9149595" cy="552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539552" y="18537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 smtClean="0"/>
              <a:t>ผังแสดงการติดตั้งที่แสดงพร้อมกับเครื่อง ณ จุดต่างๆ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4254297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คู่มือการติดตั้งและการใช้งาน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เพื่อความสะดวกและง่ายแก่ผู้ใช้งาน จึงได้</a:t>
            </a:r>
            <a:r>
              <a:rPr lang="th-TH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จัดทำคู่มือ</a:t>
            </a:r>
            <a:r>
              <a:rPr lang="th-TH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ประกอบการใช้</a:t>
            </a:r>
            <a:r>
              <a:rPr lang="th-TH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งาน คำแนะนำการใช้งาน</a:t>
            </a:r>
            <a:r>
              <a:rPr lang="th-TH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ผ่านเว็ปไซค์</a:t>
            </a:r>
            <a:r>
              <a:rPr lang="th-TH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h-TH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ของการ</a:t>
            </a:r>
            <a:r>
              <a:rPr lang="th-TH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ให้บริการเครื่องพิมพ์ผ่านระบบ</a:t>
            </a:r>
            <a:r>
              <a:rPr lang="th-TH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เครือข่าย ในเรื่องของการเติมเงิน การติดตั้งเครื่องพิมพ์ ที่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www2.surat.psu.ac.th/canon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th-TH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เพื่อให้บุคลากรและนักศึกษาสามารถใช้บริการให้บริการเครื่องพิมพ์ผ่านระบบเครือข่ายตามจุดให้บริการต่างๆ ที่ทางวิทยาเขตสุราษฎร์ธานีได้จัดสรรไว้ให้อย่างสะดวก และรวดเร็ว</a:t>
            </a:r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39641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3" t="2549" r="15911" b="5262"/>
          <a:stretch/>
        </p:blipFill>
        <p:spPr bwMode="auto">
          <a:xfrm>
            <a:off x="0" y="-20217"/>
            <a:ext cx="9144000" cy="689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907704" y="3428558"/>
            <a:ext cx="4752528" cy="1944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5292080" y="4139277"/>
            <a:ext cx="121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แจ้งเติมเงิน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553163"/>
            <a:ext cx="145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เมนูการใช้งาน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79512" y="3460772"/>
            <a:ext cx="1800200" cy="2056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602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4" t="44878" r="45048" b="23252"/>
          <a:stretch/>
        </p:blipFill>
        <p:spPr bwMode="auto">
          <a:xfrm>
            <a:off x="596415" y="2852936"/>
            <a:ext cx="784886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755576" y="1196752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 smtClean="0"/>
              <a:t>มี </a:t>
            </a:r>
            <a:r>
              <a:rPr lang="en-US" b="1" dirty="0" smtClean="0"/>
              <a:t>Driver 3 </a:t>
            </a:r>
            <a:r>
              <a:rPr lang="th-TH" b="1" dirty="0" smtClean="0"/>
              <a:t>ตัว เนื่องจากมีเครื่องพิมพ์ 3 รุ่น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00591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467544" y="836712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 smtClean="0"/>
              <a:t>มีวิธีติดตั้ง </a:t>
            </a:r>
            <a:r>
              <a:rPr lang="en-US" sz="2400" b="1" dirty="0" smtClean="0"/>
              <a:t>2</a:t>
            </a:r>
            <a:r>
              <a:rPr lang="en-US" b="1" dirty="0" smtClean="0"/>
              <a:t> </a:t>
            </a:r>
            <a:r>
              <a:rPr lang="th-TH" b="1" dirty="0" smtClean="0"/>
              <a:t>วิธี เนื่องจากระบบความปลอดภัยของ </a:t>
            </a:r>
            <a:r>
              <a:rPr lang="en-US" sz="2800" b="1" dirty="0" smtClean="0"/>
              <a:t>Windows</a:t>
            </a:r>
            <a:endParaRPr lang="th-TH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4" t="44915" r="50000" b="21004"/>
          <a:stretch/>
        </p:blipFill>
        <p:spPr bwMode="auto">
          <a:xfrm>
            <a:off x="899592" y="2349830"/>
            <a:ext cx="7001146" cy="388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2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467544" y="629816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 smtClean="0"/>
              <a:t>วิธีสั่งพิมพ์ด้วย </a:t>
            </a:r>
            <a:r>
              <a:rPr lang="en-US" b="1" dirty="0" smtClean="0"/>
              <a:t>Mobile Print</a:t>
            </a:r>
            <a:endParaRPr lang="th-TH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7" t="38117" r="29734" b="8420"/>
          <a:stretch/>
        </p:blipFill>
        <p:spPr bwMode="auto">
          <a:xfrm>
            <a:off x="1496814" y="1772816"/>
            <a:ext cx="6222380" cy="458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9" t="31480" r="30414" b="14797"/>
          <a:stretch/>
        </p:blipFill>
        <p:spPr bwMode="auto">
          <a:xfrm>
            <a:off x="1475656" y="1619672"/>
            <a:ext cx="6488158" cy="488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467544" y="476672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 smtClean="0"/>
              <a:t>วิธีดูยอดเงินคงเหลือ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658446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467544" y="476672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 smtClean="0"/>
              <a:t>วิธีดูยอดเงินคงเหลือ</a:t>
            </a:r>
            <a:endParaRPr lang="th-TH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4" t="31089" r="29610" b="20911"/>
          <a:stretch/>
        </p:blipFill>
        <p:spPr bwMode="auto">
          <a:xfrm>
            <a:off x="1331640" y="1631911"/>
            <a:ext cx="6768752" cy="448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965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ผลที่ได้รับ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ลดปัญหา</a:t>
            </a:r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การสิ้นเปลืองกระดาษ </a:t>
            </a:r>
          </a:p>
          <a:p>
            <a:pPr algn="thaiDist"/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เพิ่มความสะดวก</a:t>
            </a:r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ในการพิมพ์ข้ามงาน ข้ามอาคาร</a:t>
            </a:r>
          </a:p>
          <a:p>
            <a:pPr algn="thaiDist"/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ไม่ต้องจัดซื้อ</a:t>
            </a:r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จัดจ้างหมึกพิมพ์ ซึ่งแต่ละงานก็คนละรุ่น</a:t>
            </a:r>
          </a:p>
          <a:p>
            <a:pPr algn="thaiDist"/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พัสดุ</a:t>
            </a:r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ไม่ต้องสั่ง</a:t>
            </a:r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หมึกมาเก็บได้ทุก</a:t>
            </a:r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รุ่น จำนวนมาก</a:t>
            </a:r>
            <a:endParaRPr lang="th-TH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thaiDist"/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ต้นทุนต่อ</a:t>
            </a:r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แผ่นต่ำ</a:t>
            </a:r>
            <a:endParaRPr lang="th-TH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thaiDist"/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ไม่มี</a:t>
            </a:r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ค่าบริการ</a:t>
            </a:r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ซ่อมแซม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6135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ความเป็นมา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ปัญหาการสิ้นเปลืองกระดาษ </a:t>
            </a:r>
          </a:p>
          <a:p>
            <a:pPr algn="thaiDist"/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ความไม่สะดวกในการพิมพ์ข้ามงาน ข้ามอาคาร</a:t>
            </a:r>
          </a:p>
          <a:p>
            <a:pPr algn="thaiDist"/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การจัดซื้อจัดจ้างหมึกพิมพ์ ซึ่งแต่ละงานก็คนละรุ่น</a:t>
            </a:r>
          </a:p>
          <a:p>
            <a:pPr algn="thaiDist"/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พัสดุไม่สามารถสั่งหมึกมาเก็บได้ทุกรุ่น</a:t>
            </a:r>
          </a:p>
          <a:p>
            <a:pPr algn="thaiDist"/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ต้นทุนต่อแผ่นสูง</a:t>
            </a:r>
          </a:p>
          <a:p>
            <a:pPr algn="thaiDist"/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มีค่าบริการซ่อมแซมต่อเนื่อง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118617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31840" y="2276872"/>
            <a:ext cx="4692265" cy="1362075"/>
          </a:xfrm>
        </p:spPr>
        <p:txBody>
          <a:bodyPr>
            <a:normAutofit/>
          </a:bodyPr>
          <a:lstStyle/>
          <a:p>
            <a:r>
              <a:rPr lang="th-TH" sz="6000" b="1" dirty="0" smtClean="0"/>
              <a:t>ขอบคุณครับ</a:t>
            </a:r>
            <a:endParaRPr lang="th-TH" sz="6000" b="1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103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แนวทางแก้ปัญหา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ลดปัญหาการสิ้นเปลืองกระดาษ โดยให้สิทธิ์ในการพิมพ์เอกสารผ่านระบบควบคุมการพิมพ์</a:t>
            </a:r>
          </a:p>
          <a:p>
            <a:pPr algn="thaiDist"/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ให้สามารถพิมพ์งานที่ไหนก็ได้ ระหว่างอาคารก็ได้ โดยมีเครื่องกระจายให้ควบคุมทุกอาคาร</a:t>
            </a:r>
          </a:p>
          <a:p>
            <a:pPr algn="thaiDist"/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ลดจัดซื้อจัดจ้างหมึกพิมพ์ พัสดุไม่สั่งหมึกมาเก็บ ลดต้นทุนต่อแผ่นให้ต่ำลง และลดค่าบริการซ่อมแซม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82341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ต้นทุน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ค่าเช่าเครื่องพิมพ์ เครื่องๆ 2,400 บาท/เดือน</a:t>
            </a:r>
          </a:p>
          <a:p>
            <a:pPr algn="thaiDist"/>
            <a:r>
              <a:rPr lang="th-TH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ค่าหมึกพิมพ์ คิดในภาพรวม 24 เครื่อง และลบค่าพิมพ์เสีย 5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h-TH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โดยคิดค่าพิมพ์ผ่านละ 22 สตางค์ (ไม่รวม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Vat</a:t>
            </a:r>
            <a:r>
              <a:rPr lang="th-TH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algn="thaiDist"/>
            <a:r>
              <a:rPr lang="th-TH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ฟรีค่าบริการซ่อมและอะไหล่ตลอดสัญญาเช่า</a:t>
            </a:r>
          </a:p>
          <a:p>
            <a:pPr algn="thaiDist"/>
            <a:r>
              <a:rPr lang="th-TH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บริหารซ่อมภายใน 3 ชั่วโมง โดยทีมงานของ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CANON</a:t>
            </a:r>
            <a:endParaRPr lang="th-TH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" indent="0" algn="thaiDist">
              <a:buNone/>
            </a:pPr>
            <a:endParaRPr lang="th-TH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" indent="0" algn="thaiDist">
              <a:buNone/>
            </a:pPr>
            <a:r>
              <a:rPr lang="th-TH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หมาย</a:t>
            </a:r>
            <a:r>
              <a:rPr lang="th-TH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เหตุ </a:t>
            </a:r>
            <a:r>
              <a:rPr lang="th-TH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ค่าเช่ารวมเครื่อง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Server </a:t>
            </a:r>
            <a:r>
              <a:rPr lang="th-TH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และชุดสำรองข้อมูลแล้ว</a:t>
            </a:r>
            <a:endParaRPr lang="th-TH" sz="2800" dirty="0"/>
          </a:p>
          <a:p>
            <a:pPr algn="thaiDist"/>
            <a:endParaRPr lang="th-TH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1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สถานที่ติดตั้ง จำนวน </a:t>
            </a:r>
            <a:r>
              <a:rPr lang="en-US" b="1" dirty="0" smtClean="0"/>
              <a:t>24 </a:t>
            </a:r>
            <a:r>
              <a:rPr lang="th-TH" b="1" dirty="0" smtClean="0"/>
              <a:t>จุด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อาคาร</a:t>
            </a:r>
            <a:r>
              <a:rPr lang="th-TH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สนอ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มี 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 จุด 1.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งานงบประมาณและพัสดุ 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งานโยบาย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และการบริหาร 3.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ห้องผู้บริหาร 4.งานจัดการทรัพย์สิน </a:t>
            </a:r>
            <a:endParaRPr lang="th-TH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thaiDist"/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อาคารเรียมรวม 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มี 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จุด 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งานสนับสนุนวิชาการ 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งานทะเบียนและประมวลผล 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พัฒนา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นักศึกษา 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งานเทคโนโลยีและการเรียนรู้ 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หน้าห้องคอมพิวเตอร์ 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6.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งานบรรณสารสนเทศ 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7. 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วิทยาลัยชุมชนสุราษฎร์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ธานี 8. </a:t>
            </a:r>
            <a:r>
              <a:rPr lang="th-TH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สนง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คณะศิลปะศาสตร์ฯ 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9-12.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ห้องพัก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อาจารย์ คณะ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ศิลปะ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ฯ</a:t>
            </a:r>
          </a:p>
          <a:p>
            <a:pPr algn="thaiDist"/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อาคารศูนย์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ปฏิบัติการทาง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วิทยาศาสตร์ฯ มี 7 จุด 1.</a:t>
            </a:r>
            <a:r>
              <a:rPr lang="th-TH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สนง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.ศูนย์ปฏิบัติฯ+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h-TH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สนง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.คณะวิทยาศาสตร์ฯ 2-4. 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ห้องพัก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อาจารย์คณะ</a:t>
            </a:r>
            <a:r>
              <a:rPr lang="th-TH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วิทย์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ฯ 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5-6. โรงเรียน 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มอ.วิทยานุสรณ์ 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7.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ห้องคอมพิวเตอร์ 6</a:t>
            </a:r>
          </a:p>
          <a:p>
            <a:pPr algn="thaiDist"/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อาคารหอพักชายจำนวน 1 จุด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1425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การใช้งาน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2800" dirty="0" smtClean="0"/>
              <a:t>ระบบพิมพ์ผ่านระบบเครือข่ายนั้น ใช้ </a:t>
            </a:r>
            <a:r>
              <a:rPr lang="en-US" sz="2800" dirty="0"/>
              <a:t>RFID card </a:t>
            </a:r>
            <a:r>
              <a:rPr lang="th-TH" sz="2800" dirty="0" smtClean="0"/>
              <a:t>ซึ่งได้ประสานงานกับทางศูนย์คอมพิวเตอร์ ให้สามารถใช้งานร่วมกับระบบ </a:t>
            </a:r>
            <a:r>
              <a:rPr lang="en-US" sz="2800" dirty="0" smtClean="0"/>
              <a:t>PSU Passport </a:t>
            </a:r>
            <a:r>
              <a:rPr lang="th-TH" sz="2800" dirty="0" smtClean="0"/>
              <a:t>ได้ </a:t>
            </a:r>
          </a:p>
          <a:p>
            <a:r>
              <a:rPr lang="th-TH" sz="2800" dirty="0" smtClean="0"/>
              <a:t>โดยได้จัดทำ </a:t>
            </a:r>
            <a:r>
              <a:rPr lang="en-US" sz="2800" dirty="0"/>
              <a:t>RFID card </a:t>
            </a:r>
            <a:r>
              <a:rPr lang="th-TH" sz="2800" dirty="0" smtClean="0"/>
              <a:t>ใหม่ โดยใช้เป็นบัตรบุคลากรและห้องสมุดในคราวเดียวกัน</a:t>
            </a:r>
          </a:p>
          <a:p>
            <a:r>
              <a:rPr lang="th-TH" sz="2800" dirty="0" smtClean="0"/>
              <a:t>สำหรับนักศึกษา สามารถใช้บัตรนักศึกษาซึ่งเป็น </a:t>
            </a:r>
            <a:r>
              <a:rPr lang="en-US" sz="2800" dirty="0"/>
              <a:t>RFID </a:t>
            </a:r>
            <a:r>
              <a:rPr lang="en-US" sz="2800" dirty="0" smtClean="0"/>
              <a:t>card</a:t>
            </a:r>
            <a:r>
              <a:rPr lang="th-TH" sz="2800" dirty="0" smtClean="0"/>
              <a:t> อยู่แล้ว สามารถใช้งานร่วมกับระบบพิมพ์</a:t>
            </a:r>
            <a:r>
              <a:rPr lang="th-TH" sz="2800" dirty="0"/>
              <a:t>ผ่านระบบ</a:t>
            </a:r>
            <a:r>
              <a:rPr lang="th-TH" sz="2800" dirty="0" smtClean="0"/>
              <a:t>เครือข่ายได้ทันที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59192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การทำงานกับเครื่องพิมพ์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2800" dirty="0" smtClean="0"/>
              <a:t>สามารถพิมพ์ขาว-ดำ และสีได้ ผ่านระบบเครือข่ายจากเครื่องคอมพิวเตอร์</a:t>
            </a:r>
          </a:p>
          <a:p>
            <a:pPr marL="68580" indent="0">
              <a:buNone/>
            </a:pPr>
            <a:r>
              <a:rPr lang="th-TH" sz="2800" dirty="0"/>
              <a:t> </a:t>
            </a:r>
            <a:r>
              <a:rPr lang="th-TH" sz="2800" dirty="0" smtClean="0"/>
              <a:t>  ต้องพิมพ์เฉพาะเครื่องที่ใช้ </a:t>
            </a:r>
            <a:r>
              <a:rPr lang="en-US" dirty="0" err="1" smtClean="0"/>
              <a:t>psu</a:t>
            </a:r>
            <a:r>
              <a:rPr lang="en-US" dirty="0" smtClean="0"/>
              <a:t> password</a:t>
            </a:r>
            <a:r>
              <a:rPr lang="en-US" sz="2800" dirty="0" smtClean="0"/>
              <a:t> </a:t>
            </a:r>
            <a:r>
              <a:rPr lang="th-TH" sz="2800" dirty="0" smtClean="0"/>
              <a:t>เท่านั้น</a:t>
            </a:r>
            <a:endParaRPr lang="th-TH" sz="2800" dirty="0" smtClean="0"/>
          </a:p>
          <a:p>
            <a:r>
              <a:rPr lang="th-TH" sz="2800" dirty="0" smtClean="0"/>
              <a:t>สามารถพิมพ์ขาว-ดำ และสี ผ่าน</a:t>
            </a:r>
            <a:r>
              <a:rPr lang="th-TH" sz="2800" dirty="0"/>
              <a:t>ระบบเครือข่ายจา</a:t>
            </a:r>
            <a:r>
              <a:rPr lang="th-TH" sz="2800" dirty="0" smtClean="0"/>
              <a:t>กระบบ </a:t>
            </a:r>
            <a:r>
              <a:rPr lang="en-US" dirty="0" smtClean="0"/>
              <a:t>Mobile Print </a:t>
            </a:r>
            <a:r>
              <a:rPr lang="th-TH" sz="2800" dirty="0" smtClean="0"/>
              <a:t>โดยพิมพ์ผ่าน </a:t>
            </a:r>
            <a:r>
              <a:rPr lang="en-US" dirty="0" smtClean="0"/>
              <a:t>Mail</a:t>
            </a:r>
            <a:r>
              <a:rPr lang="en-US" sz="2800" dirty="0" smtClean="0"/>
              <a:t> </a:t>
            </a:r>
            <a:r>
              <a:rPr lang="th-TH" sz="2800" dirty="0" smtClean="0"/>
              <a:t>ที่ได้ทำการตั้งค่าไว้แล้ว (</a:t>
            </a:r>
            <a:r>
              <a:rPr lang="th-TH" sz="2800" dirty="0" err="1" smtClean="0"/>
              <a:t>ตย</a:t>
            </a:r>
            <a:r>
              <a:rPr lang="th-TH" sz="2800" dirty="0" smtClean="0"/>
              <a:t>. ส่งไฟล์ที่ต้องการพิมพ์ไปที่ </a:t>
            </a:r>
            <a:endParaRPr lang="en-US" sz="2800" dirty="0" smtClean="0"/>
          </a:p>
          <a:p>
            <a:pPr marL="6858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dirty="0" smtClean="0"/>
              <a:t>mail :</a:t>
            </a:r>
            <a:r>
              <a:rPr lang="th-TH" dirty="0" smtClean="0"/>
              <a:t> </a:t>
            </a:r>
            <a:r>
              <a:rPr lang="en-US" dirty="0" smtClean="0"/>
              <a:t>canonprintpsu@gmail.com</a:t>
            </a:r>
            <a:r>
              <a:rPr lang="th-TH" sz="2800" dirty="0" smtClean="0"/>
              <a:t>)</a:t>
            </a:r>
          </a:p>
          <a:p>
            <a:pPr marL="68580" indent="0">
              <a:buNone/>
            </a:pPr>
            <a:r>
              <a:rPr lang="th-TH" sz="2800" dirty="0"/>
              <a:t> </a:t>
            </a:r>
            <a:r>
              <a:rPr lang="th-TH" sz="2800" dirty="0" smtClean="0"/>
              <a:t>   จากนั้น </a:t>
            </a:r>
            <a:r>
              <a:rPr lang="en-US" sz="2800" dirty="0" smtClean="0"/>
              <a:t>mail </a:t>
            </a:r>
            <a:r>
              <a:rPr lang="th-TH" sz="2800" dirty="0" smtClean="0"/>
              <a:t>จะส่งไฟล์ไปให้ </a:t>
            </a:r>
            <a:r>
              <a:rPr lang="en-US" sz="2800" dirty="0" smtClean="0"/>
              <a:t>server </a:t>
            </a:r>
            <a:r>
              <a:rPr lang="th-TH" sz="2800" dirty="0" smtClean="0"/>
              <a:t>อีกครั้ง </a:t>
            </a:r>
            <a:endParaRPr lang="th-TH" sz="2800" dirty="0"/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42130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การใช้งานของบุคลากร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2800" dirty="0" smtClean="0"/>
              <a:t>เติมเดือนให้บุคลากร ครั้งละ 500 บาท ต่อเดือน</a:t>
            </a:r>
          </a:p>
          <a:p>
            <a:r>
              <a:rPr lang="th-TH" sz="2800" dirty="0" smtClean="0"/>
              <a:t>ถ้าบุคลากรท่านใดต้องการใช้มากกว่า ก็แจ้งมายังเจ้าหน้าที่รับผิดชอบได้</a:t>
            </a:r>
          </a:p>
          <a:p>
            <a:pPr marL="68580" indent="0">
              <a:buNone/>
            </a:pPr>
            <a:endParaRPr lang="th-TH" sz="2800" dirty="0" smtClean="0"/>
          </a:p>
          <a:p>
            <a:pPr marL="68580" indent="0">
              <a:buNone/>
            </a:pPr>
            <a:r>
              <a:rPr lang="th-TH" sz="2800" dirty="0" smtClean="0"/>
              <a:t>การเติมครั้งละ 500 บาท ไม่ได้เป็นการจำกัดวงเงิน เป็นเพียงให้รู้จัดพิมพ์อย่างระมัดระวัง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01913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การคิดค่าพิมพ์ของบุคลากร</a:t>
            </a:r>
            <a:endParaRPr lang="th-TH" b="1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ค่าพิมพ์และถ่ายเอกสารขาว-ดำ 1 หน้า  	แผ่น </a:t>
            </a:r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.75 </a:t>
            </a:r>
            <a:r>
              <a:rPr lang="th-TH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บาท</a:t>
            </a:r>
          </a:p>
          <a:p>
            <a:pPr algn="thaiDist"/>
            <a:r>
              <a:rPr lang="th-TH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ค่าพิมพ์และถ่ายเอกสารขาว-ดำ 2 หน้า  	แผ่น </a:t>
            </a:r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th-TH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บาท</a:t>
            </a:r>
          </a:p>
          <a:p>
            <a:pPr algn="thaiDist"/>
            <a:r>
              <a:rPr lang="th-TH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ค่าพิมพ์และถ่ายเอกสารสี 1 หน้า  	แผ่น 5 บาท</a:t>
            </a:r>
          </a:p>
          <a:p>
            <a:pPr algn="thaiDist"/>
            <a:r>
              <a:rPr lang="th-TH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ค่าพิมพ์และถ่ายเอกสารสี  2 หน้า  	แผ่น 8 </a:t>
            </a:r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บาท</a:t>
            </a:r>
            <a:endParaRPr lang="th-TH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77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84</TotalTime>
  <Words>713</Words>
  <Application>Microsoft Office PowerPoint</Application>
  <PresentationFormat>นำเสนอทางหน้าจอ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Austin</vt:lpstr>
      <vt:lpstr>ระบบจัดการงานพิมพ์และเครื่องพิมพ์ แบบรวมศูนย์ที่ใช้ RFID card  วิทยาเขตสุราษฎร์ธานี</vt:lpstr>
      <vt:lpstr>ความเป็นมา</vt:lpstr>
      <vt:lpstr>แนวทางแก้ปัญหา</vt:lpstr>
      <vt:lpstr>ต้นทุน</vt:lpstr>
      <vt:lpstr>สถานที่ติดตั้ง จำนวน 24 จุด</vt:lpstr>
      <vt:lpstr>การใช้งาน</vt:lpstr>
      <vt:lpstr>การทำงานกับเครื่องพิมพ์</vt:lpstr>
      <vt:lpstr>การใช้งานของบุคลากร</vt:lpstr>
      <vt:lpstr>การคิดค่าพิมพ์ของบุคลากร</vt:lpstr>
      <vt:lpstr>การคิดค่าพิมพ์ของนักศึกษา</vt:lpstr>
      <vt:lpstr>งานนำเสนอ PowerPoint</vt:lpstr>
      <vt:lpstr>คู่มือการติดตั้งและการใช้งาน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ผลที่ได้รับ</vt:lpstr>
      <vt:lpstr>ขอบคุณครับ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ระบบจัดการงานพิมพ์และเครื่องพิมพ์แบบรวมศูนย์ที่ใช้  RFID card วิทยาเขตสุราษฎร์ธานี</dc:title>
  <dc:creator>Tawatchai Adithepsathit</dc:creator>
  <cp:lastModifiedBy>Tawatchai Adithepsathit</cp:lastModifiedBy>
  <cp:revision>21</cp:revision>
  <dcterms:created xsi:type="dcterms:W3CDTF">2014-05-07T01:57:59Z</dcterms:created>
  <dcterms:modified xsi:type="dcterms:W3CDTF">2014-05-07T03:32:03Z</dcterms:modified>
</cp:coreProperties>
</file>