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9" r:id="rId5"/>
    <p:sldId id="328" r:id="rId6"/>
    <p:sldId id="329" r:id="rId7"/>
    <p:sldId id="333" r:id="rId8"/>
    <p:sldId id="334" r:id="rId9"/>
    <p:sldId id="335" r:id="rId10"/>
    <p:sldId id="336" r:id="rId11"/>
    <p:sldId id="337" r:id="rId12"/>
    <p:sldId id="338" r:id="rId13"/>
    <p:sldId id="330" r:id="rId14"/>
    <p:sldId id="331" r:id="rId15"/>
    <p:sldId id="332" r:id="rId16"/>
    <p:sldId id="28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1" clrIdx="0"/>
  <p:cmAuthor id="1" name="TRESTEST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7E248-99A1-4312-A9D2-4CF19AFCE511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54F75-8955-484F-B9A4-95993EEA17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12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2AFDE-B9B7-433D-9C78-370A1DA86769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C956C-8D6D-471A-B6B8-3F9FD3218D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481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4" name="Picture 3" descr="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uil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3402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1600"/>
            <a:ext cx="6461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OrangeBa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2775"/>
            <a:ext cx="9144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lueBa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loga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57350"/>
            <a:ext cx="4343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029200"/>
            <a:ext cx="7391400" cy="1143000"/>
          </a:xfrm>
        </p:spPr>
        <p:txBody>
          <a:bodyPr/>
          <a:lstStyle>
            <a:lvl1pPr algn="r">
              <a:defRPr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17B722-46A1-4C84-ABB8-40EF7820E7F4}" type="datetime1">
              <a:rPr lang="en-US" smtClean="0"/>
              <a:t>5/7/2014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866F0C-6272-4BED-BEBA-1719AA96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8" descr="http://www.rubook.com/rujob/logo/psu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9" b="15788"/>
          <a:stretch>
            <a:fillRect/>
          </a:stretch>
        </p:blipFill>
        <p:spPr bwMode="auto">
          <a:xfrm>
            <a:off x="155575" y="6248400"/>
            <a:ext cx="15811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EE86-1795-4458-9F52-B966CF2389E9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F1C18-A15D-4E46-AE49-B05FE651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5B2D-8EFB-408A-94C1-EA4EEC28BCFF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04589-3FCD-4DFC-9A60-6FB189FA7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7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rubook.com/rujob/logo/psu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9" b="15788"/>
          <a:stretch>
            <a:fillRect/>
          </a:stretch>
        </p:blipFill>
        <p:spPr bwMode="auto">
          <a:xfrm>
            <a:off x="7562850" y="76200"/>
            <a:ext cx="15811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90FFEC-C6BB-439E-812F-94F332D79E39}" type="datetime1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D1BDC6-7C49-4A25-B75A-E9F976D97A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9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F3BC-E6D3-4211-9C38-3CF5D7136B1F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67E09-1E41-4282-BB07-E1D42E89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2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A65B-A66C-4634-956E-B61AB401243C}" type="datetime1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851E-66E0-434C-8251-6B1E722BA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A208-0E95-44D4-BED2-E860D4002C02}" type="datetime1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51D4-874B-4E19-91CD-09E54B1CC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91B0-0F5F-49F3-9635-EFFFA9E6240A}" type="datetime1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AF9B-956F-459F-814D-CEDC59F7B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7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9942-EAF8-4848-A34F-0BA75102DE59}" type="datetime1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F615-F1D8-40C0-8768-3D74CBB72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48A3-AA22-4125-AE1C-161EEFE4DE49}" type="datetime1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CFAB7-5034-486D-92CC-9D64C67E4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6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A27B-5404-484C-B981-50686FA15BCD}" type="datetime1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5A82-56B0-446C-AD2D-9B6274734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tentOrangeBa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0F6933D-D0AF-4070-BEBC-850D084826F8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7C2E204-E564-4F47-AC0C-F59C2E6BC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ContentBG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1075"/>
            <a:ext cx="914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ntentBlueBa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ntent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2400"/>
            <a:ext cx="6365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C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-10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-10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-10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-108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638800"/>
            <a:ext cx="8610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  <a:cs typeface="+mj-cs"/>
              </a:rPr>
              <a:t>Virtual Server VMWare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/>
            </a:r>
            <a:br>
              <a:rPr lang="th-TH" sz="4000" b="1" dirty="0" smtClean="0">
                <a:solidFill>
                  <a:schemeClr val="tx1"/>
                </a:solidFill>
                <a:cs typeface="+mj-cs"/>
              </a:rPr>
            </a:br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ศูนย์คอมพิวเตอร์ มหาวิทยาลัยสงขลาครินทร์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cs typeface="+mj-cs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cs typeface="+mj-cs"/>
              </a:rPr>
            </a:b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Server Admin, ISD CC PSU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th-TH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66F0C-6272-4BED-BEBA-1719AA96FA5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1BDC6-7C49-4A25-B75A-E9F976D97AD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333452"/>
            <a:ext cx="6879282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bliqueTopRight">
                <a:rot lat="0" lon="0" rev="0"/>
              </a:camera>
              <a:lightRig rig="brightRoom" dir="t"/>
            </a:scene3d>
            <a:sp3d/>
          </a:bodyPr>
          <a:lstStyle/>
          <a:p>
            <a:pPr>
              <a:defRPr/>
            </a:pPr>
            <a:r>
              <a:rPr lang="th-TH" sz="5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1000" endPos="40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คุณสมบัติขั้นต้นเครื่องที่ให้บริการ</a:t>
            </a:r>
            <a:endParaRPr lang="en-US" sz="5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1000" endPos="40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" y="2209800"/>
            <a:ext cx="8610600" cy="347787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40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OS (64 bit </a:t>
            </a:r>
            <a:r>
              <a:rPr lang="th-TH" sz="40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เท่านั้น)</a:t>
            </a:r>
            <a:endParaRPr lang="en-US" sz="4000" b="1" spc="50" dirty="0" smtClean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Windows 2008 R2</a:t>
            </a: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Windows 2012 R2</a:t>
            </a: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err="1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CentOS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6.X</a:t>
            </a: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Ubuntu </a:t>
            </a:r>
            <a:r>
              <a:rPr lang="en-US" sz="3600" b="1" spc="5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12.04.X, 14.04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LTS</a:t>
            </a: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Oracle Linux 6.X</a:t>
            </a:r>
          </a:p>
        </p:txBody>
      </p:sp>
    </p:spTree>
    <p:extLst>
      <p:ext uri="{BB962C8B-B14F-4D97-AF65-F5344CB8AC3E}">
        <p14:creationId xmlns:p14="http://schemas.microsoft.com/office/powerpoint/2010/main" val="170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1BDC6-7C49-4A25-B75A-E9F976D97AD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333452"/>
            <a:ext cx="6879282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bliqueTopRight">
                <a:rot lat="0" lon="0" rev="0"/>
              </a:camera>
              <a:lightRig rig="brightRoom" dir="t"/>
            </a:scene3d>
            <a:sp3d/>
          </a:bodyPr>
          <a:lstStyle/>
          <a:p>
            <a:pPr>
              <a:defRPr/>
            </a:pPr>
            <a:r>
              <a:rPr lang="th-TH" sz="5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1000" endPos="40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คุณสมบัติขั้นต้นเครื่องที่ให้บริการ</a:t>
            </a:r>
            <a:endParaRPr lang="en-US" sz="5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1000" endPos="40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" y="2209800"/>
            <a:ext cx="8610600" cy="4647426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40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Hardware Spec</a:t>
            </a: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CPU 4 Core</a:t>
            </a: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RAM 4GB</a:t>
            </a: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Hard disk 100GB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40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Upgrade Price</a:t>
            </a:r>
            <a:endParaRPr lang="en-US" sz="4000" b="1" spc="50" dirty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100 </a:t>
            </a:r>
            <a:r>
              <a:rPr lang="th-TH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เดือน ต่อ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Core</a:t>
            </a:r>
            <a:endParaRPr lang="en-US" sz="3600" b="1" spc="50" dirty="0">
              <a:ln w="11430"/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RAM 100 </a:t>
            </a:r>
            <a:r>
              <a:rPr lang="th-TH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เดือน ต่อ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GB</a:t>
            </a:r>
            <a:endParaRPr lang="en-US" sz="3600" b="1" spc="50" dirty="0">
              <a:ln w="11430"/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Hard disk 100 </a:t>
            </a:r>
            <a:r>
              <a:rPr lang="th-TH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เดือน ต่อ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50 GB</a:t>
            </a:r>
            <a:endParaRPr lang="en-US" sz="3600" b="1" spc="50" dirty="0">
              <a:ln w="11430"/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330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1BDC6-7C49-4A25-B75A-E9F976D97AD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333452"/>
            <a:ext cx="6879282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bliqueTopRight">
                <a:rot lat="0" lon="0" rev="0"/>
              </a:camera>
              <a:lightRig rig="brightRoom" dir="t"/>
            </a:scene3d>
            <a:sp3d/>
          </a:bodyPr>
          <a:lstStyle/>
          <a:p>
            <a:pPr>
              <a:defRPr/>
            </a:pPr>
            <a:r>
              <a:rPr lang="th-TH" sz="5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1000" endPos="40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บริการที่มีให้</a:t>
            </a:r>
            <a:endParaRPr lang="en-US" sz="5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1000" endPos="40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" y="2209800"/>
            <a:ext cx="8610600" cy="440120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th-TH" sz="40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ไฟฟ้า แอร์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40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Monitor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40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Backup 30 </a:t>
            </a:r>
            <a:r>
              <a:rPr lang="th-TH" sz="40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</a:t>
            </a:r>
            <a:endParaRPr lang="en-US" sz="4000" b="1" spc="50" dirty="0" smtClean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40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Antivirus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40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Firewall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40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Security Log</a:t>
            </a:r>
          </a:p>
          <a:p>
            <a:pPr>
              <a:defRPr/>
            </a:pPr>
            <a:r>
              <a:rPr lang="en-US" sz="40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 Update OS </a:t>
            </a:r>
            <a:r>
              <a:rPr lang="th-TH" sz="4000" b="1" spc="50" dirty="0" smtClean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ต้องทำเอง</a:t>
            </a:r>
            <a:endParaRPr lang="en-US" sz="4000" b="1" spc="50" dirty="0" smtClean="0">
              <a:ln w="11430"/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69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1BDC6-7C49-4A25-B75A-E9F976D97AD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284984"/>
            <a:ext cx="6336704" cy="1143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stA="97000" endPos="60000" dir="5400000" sy="-100000" algn="bl" rotWithShape="0"/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  <a:latin typeface="Calibri" pitchFamily="-108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  <a:latin typeface="Calibri" pitchFamily="-108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  <a:latin typeface="Calibri" pitchFamily="-108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  <a:latin typeface="Calibri" pitchFamily="-108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  <a:latin typeface="Calibri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  <a:latin typeface="Calibri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  <a:latin typeface="Calibri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  <a:latin typeface="Calibri" pitchFamily="-108" charset="0"/>
              </a:defRPr>
            </a:lvl9pPr>
          </a:lstStyle>
          <a:p>
            <a:r>
              <a:rPr lang="en-US" sz="8800" smtClean="0"/>
              <a:t>Questions ?</a:t>
            </a:r>
            <a:endParaRPr lang="th-TH" sz="8800" dirty="0"/>
          </a:p>
        </p:txBody>
      </p:sp>
    </p:spTree>
    <p:extLst>
      <p:ext uri="{BB962C8B-B14F-4D97-AF65-F5344CB8AC3E}">
        <p14:creationId xmlns:p14="http://schemas.microsoft.com/office/powerpoint/2010/main" val="24084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1BDC6-7C49-4A25-B75A-E9F976D97AD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333452"/>
            <a:ext cx="6879282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bliqueTopRight">
                <a:rot lat="0" lon="0" rev="0"/>
              </a:camera>
              <a:lightRig rig="brightRoom" dir="t"/>
            </a:scene3d>
            <a:sp3d/>
          </a:bodyPr>
          <a:lstStyle/>
          <a:p>
            <a:pPr>
              <a:defRPr/>
            </a:pPr>
            <a:r>
              <a:rPr lang="en-US" sz="5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1000" endPos="40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Virtual Private Server</a:t>
            </a:r>
            <a:endParaRPr lang="en-US" sz="5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1000" endPos="40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" y="2209800"/>
            <a:ext cx="8610600" cy="452431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 smtClean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Software</a:t>
            </a:r>
            <a:endParaRPr lang="th-TH" sz="3600" b="1" spc="50" dirty="0">
              <a:ln w="1143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VMWare</a:t>
            </a: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Vsphere</a:t>
            </a: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4.1 (5 </a:t>
            </a:r>
            <a:r>
              <a:rPr lang="th-TH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เครื่อง)</a:t>
            </a:r>
            <a:endParaRPr lang="en-US" sz="3600" b="1" spc="50" dirty="0" smtClean="0">
              <a:ln w="11430"/>
              <a:solidFill>
                <a:schemeClr val="accent3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Vsphere</a:t>
            </a: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5.5 (7 </a:t>
            </a:r>
            <a:r>
              <a:rPr lang="th-TH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เครื่อง)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Backup (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เฉพาะ 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Production 60 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วัน)</a:t>
            </a:r>
            <a:endParaRPr lang="en-US" sz="3600" b="1" spc="50" dirty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Vsphere</a:t>
            </a: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Data Protection 5.5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spc="50" dirty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Monitor</a:t>
            </a: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Nagios</a:t>
            </a:r>
            <a:endParaRPr lang="en-US" sz="3600" b="1" spc="50" dirty="0" smtClean="0">
              <a:ln w="11430"/>
              <a:solidFill>
                <a:schemeClr val="accent3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74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1BDC6-7C49-4A25-B75A-E9F976D97AD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333452"/>
            <a:ext cx="6879282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bliqueTopRight">
                <a:rot lat="0" lon="0" rev="0"/>
              </a:camera>
              <a:lightRig rig="brightRoom" dir="t"/>
            </a:scene3d>
            <a:sp3d/>
          </a:bodyPr>
          <a:lstStyle/>
          <a:p>
            <a:pPr>
              <a:defRPr/>
            </a:pPr>
            <a:r>
              <a:rPr lang="en-US" sz="5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1000" endPos="40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Virtual Private Server</a:t>
            </a:r>
            <a:endParaRPr lang="en-US" sz="5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1000" endPos="40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" y="2209800"/>
            <a:ext cx="8610600" cy="397031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 smtClean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Hardware</a:t>
            </a:r>
            <a:endParaRPr lang="th-TH" sz="3600" b="1" spc="50" dirty="0">
              <a:ln w="1143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Blade Server 5 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 (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Vsphere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4.1)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Rack Server 7 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 (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Vsphere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5.5)</a:t>
            </a:r>
            <a:endParaRPr lang="th-TH" sz="3600" b="1" spc="50" dirty="0" smtClean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Storage</a:t>
            </a: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SAN Storage </a:t>
            </a: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Developer &amp; Test)</a:t>
            </a: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iSCSI Storage </a:t>
            </a: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Speed 10Gb/s </a:t>
            </a: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(Production &amp; Backup)</a:t>
            </a:r>
            <a:endParaRPr lang="th-TH" sz="3600" b="1" spc="50" dirty="0" smtClean="0">
              <a:ln w="11430"/>
              <a:solidFill>
                <a:schemeClr val="accent3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Uptime 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สูงสุด 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553 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 (ณ วันที่ 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06/05/57)</a:t>
            </a:r>
            <a:endParaRPr lang="en-US" sz="3600" b="1" spc="50" dirty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73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1BDC6-7C49-4A25-B75A-E9F976D97AD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333452"/>
            <a:ext cx="6879282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bliqueTopRight">
                <a:rot lat="0" lon="0" rev="0"/>
              </a:camera>
              <a:lightRig rig="brightRoom" dir="t"/>
            </a:scene3d>
            <a:sp3d/>
          </a:bodyPr>
          <a:lstStyle/>
          <a:p>
            <a:pPr>
              <a:defRPr/>
            </a:pPr>
            <a:r>
              <a:rPr lang="en-US" sz="5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1000" endPos="40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Virtual Private Server</a:t>
            </a:r>
            <a:endParaRPr lang="en-US" sz="5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1000" endPos="40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" y="2209800"/>
            <a:ext cx="8610600" cy="397031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3600" b="1" spc="50" dirty="0" smtClean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สถานะให้บริการ </a:t>
            </a:r>
            <a:r>
              <a:rPr lang="th-TH" sz="3600" b="1" spc="50" dirty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(นับ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เฉพาะเครื่องที่เปิด</a:t>
            </a:r>
            <a:r>
              <a:rPr lang="th-TH" sz="3600" b="1" spc="50" dirty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ใช้งานจริง) </a:t>
            </a:r>
            <a:endParaRPr lang="th-TH" sz="3600" b="1" spc="50" dirty="0">
              <a:ln w="1143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+mj-cs"/>
            </a:endParaRPr>
          </a:p>
          <a:p>
            <a:pPr>
              <a:defRPr/>
            </a:pPr>
            <a:r>
              <a:rPr lang="th-TH" sz="36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สถานะเมื่อวันที่ </a:t>
            </a:r>
            <a:r>
              <a:rPr lang="en-US" sz="36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06/05/57 </a:t>
            </a:r>
            <a:endParaRPr lang="th-TH" sz="3600" b="1" i="1" spc="50" dirty="0" smtClean="0">
              <a:ln w="11430"/>
              <a:solidFill>
                <a:schemeClr val="bg2">
                  <a:lumMod val="2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3600" b="1" spc="50" dirty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ให้บริการทั้งหมด 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220 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เป็นเครื่องหน่วยงานภายนอกศูนย์ 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34 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มีหน่วยงานภายนอกที่ใช้งาน ทั้งหมด 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27 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th-TH" sz="3600" b="1" spc="50" dirty="0" smtClean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endParaRPr lang="en-US" sz="3600" b="1" spc="50" dirty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72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1BDC6-7C49-4A25-B75A-E9F976D97AD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333452"/>
            <a:ext cx="6879282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bliqueTopRight">
                <a:rot lat="0" lon="0" rev="0"/>
              </a:camera>
              <a:lightRig rig="brightRoom" dir="t"/>
            </a:scene3d>
            <a:sp3d/>
          </a:bodyPr>
          <a:lstStyle/>
          <a:p>
            <a:pPr>
              <a:defRPr/>
            </a:pPr>
            <a:r>
              <a:rPr lang="en-US" sz="5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1000" endPos="40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Virtual Private Server</a:t>
            </a:r>
            <a:endParaRPr lang="en-US" sz="5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1000" endPos="40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" y="2209800"/>
            <a:ext cx="8610600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3600" b="1" spc="50" dirty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สถิติการใช้งานตั้งแต่วันที่ </a:t>
            </a:r>
            <a:r>
              <a:rPr lang="en-US" sz="3600" b="1" spc="50" dirty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1 </a:t>
            </a:r>
            <a:r>
              <a:rPr lang="th-TH" sz="3600" b="1" spc="50" dirty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มกราคม </a:t>
            </a:r>
            <a:r>
              <a:rPr lang="en-US" sz="3600" b="1" spc="50" dirty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2557</a:t>
            </a:r>
            <a:endParaRPr lang="th-TH" sz="3600" b="1" spc="50" dirty="0">
              <a:ln w="1143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endParaRPr lang="en-US" sz="3600" b="1" spc="50" dirty="0" smtClean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th-TH" sz="3600" b="1" spc="50" dirty="0" smtClean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endParaRPr lang="en-US" sz="3600" b="1" spc="50" dirty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18819"/>
            <a:ext cx="6285125" cy="413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1BDC6-7C49-4A25-B75A-E9F976D97AD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333452"/>
            <a:ext cx="6879282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bliqueTopRight">
                <a:rot lat="0" lon="0" rev="0"/>
              </a:camera>
              <a:lightRig rig="brightRoom" dir="t"/>
            </a:scene3d>
            <a:sp3d/>
          </a:bodyPr>
          <a:lstStyle/>
          <a:p>
            <a:pPr>
              <a:defRPr/>
            </a:pPr>
            <a:r>
              <a:rPr lang="en-US" sz="5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1000" endPos="40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Virtual Private Server</a:t>
            </a:r>
            <a:endParaRPr lang="en-US" sz="5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1000" endPos="40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" y="2209800"/>
            <a:ext cx="8610600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3600" b="1" spc="50" dirty="0" smtClean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สถิติการใช้งานตั้งแต่วันที่ </a:t>
            </a:r>
            <a:r>
              <a:rPr lang="en-US" sz="3600" b="1" spc="50" dirty="0" smtClean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1 </a:t>
            </a:r>
            <a:r>
              <a:rPr lang="th-TH" sz="3600" b="1" spc="50" dirty="0" smtClean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มกราคม </a:t>
            </a:r>
            <a:r>
              <a:rPr lang="en-US" sz="3600" b="1" spc="50" dirty="0" smtClean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2557</a:t>
            </a:r>
            <a:endParaRPr lang="th-TH" sz="3600" b="1" spc="50" dirty="0" smtClean="0">
              <a:ln w="1143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RAM</a:t>
            </a:r>
            <a:endParaRPr lang="en-US" sz="3600" b="1" spc="50" dirty="0" smtClean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th-TH" sz="3600" b="1" spc="50" dirty="0" smtClean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endParaRPr lang="en-US" sz="3600" b="1" spc="50" dirty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665629"/>
            <a:ext cx="6248400" cy="41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1BDC6-7C49-4A25-B75A-E9F976D97AD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333452"/>
            <a:ext cx="6879282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bliqueTopRight">
                <a:rot lat="0" lon="0" rev="0"/>
              </a:camera>
              <a:lightRig rig="brightRoom" dir="t"/>
            </a:scene3d>
            <a:sp3d/>
          </a:bodyPr>
          <a:lstStyle/>
          <a:p>
            <a:pPr>
              <a:defRPr/>
            </a:pPr>
            <a:r>
              <a:rPr lang="en-US" sz="5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1000" endPos="40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Virtual Private Server</a:t>
            </a:r>
            <a:endParaRPr lang="en-US" sz="5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1000" endPos="40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99" y="3505200"/>
            <a:ext cx="4614802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1188"/>
            <a:ext cx="4549053" cy="3306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362200"/>
            <a:ext cx="8610600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3600" b="1" spc="50" dirty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รายละเอียดพื้นที่เก็บข้อมูล</a:t>
            </a:r>
            <a:br>
              <a:rPr lang="th-TH" sz="3600" b="1" spc="50" dirty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</a:br>
            <a:endParaRPr lang="en-US" sz="3600" b="1" spc="50" dirty="0" smtClean="0">
              <a:ln w="1143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790410"/>
            <a:ext cx="861060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Production Disk Usage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endParaRPr lang="en-US" sz="3600" b="1" spc="50" dirty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59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5" y="2911475"/>
            <a:ext cx="5667375" cy="381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1BDC6-7C49-4A25-B75A-E9F976D97AD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333452"/>
            <a:ext cx="6879282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bliqueTopRight">
                <a:rot lat="0" lon="0" rev="0"/>
              </a:camera>
              <a:lightRig rig="brightRoom" dir="t"/>
            </a:scene3d>
            <a:sp3d/>
          </a:bodyPr>
          <a:lstStyle/>
          <a:p>
            <a:pPr>
              <a:defRPr/>
            </a:pPr>
            <a:r>
              <a:rPr lang="en-US" sz="5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1000" endPos="40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Virtual Private Server</a:t>
            </a:r>
            <a:endParaRPr lang="en-US" sz="5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1000" endPos="40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790410"/>
            <a:ext cx="861060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Overall Disk Usage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endParaRPr lang="en-US" sz="3600" b="1" spc="50" dirty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362200"/>
            <a:ext cx="8610600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3600" b="1" spc="50" dirty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รายละเอียดพื้นที่เก็บข้อมูล</a:t>
            </a:r>
            <a:br>
              <a:rPr lang="th-TH" sz="3600" b="1" spc="50" dirty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</a:br>
            <a:endParaRPr lang="en-US" sz="3600" b="1" spc="50" dirty="0" smtClean="0">
              <a:ln w="1143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1BDC6-7C49-4A25-B75A-E9F976D97AD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333452"/>
            <a:ext cx="6879282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bliqueTopRight">
                <a:rot lat="0" lon="0" rev="0"/>
              </a:camera>
              <a:lightRig rig="brightRoom" dir="t"/>
            </a:scene3d>
            <a:sp3d/>
          </a:bodyPr>
          <a:lstStyle/>
          <a:p>
            <a:pPr>
              <a:defRPr/>
            </a:pPr>
            <a:r>
              <a:rPr lang="en-US" sz="5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1000" endPos="40000" dir="5400000" sy="-100000" algn="bl" rotWithShape="0"/>
                </a:effectLst>
                <a:latin typeface="Angsana New" panose="02020603050405020304" pitchFamily="18" charset="-34"/>
                <a:cs typeface="+mj-cs"/>
              </a:rPr>
              <a:t>Virtual Private Server</a:t>
            </a:r>
            <a:endParaRPr lang="en-US" sz="5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1000" endPos="40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" y="2209800"/>
            <a:ext cx="8610600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3600" b="1" spc="50" dirty="0" smtClean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สถิติการใช้งานพื้นที่เก็บข้อมูล </a:t>
            </a:r>
            <a:r>
              <a:rPr lang="en-US" sz="3600" b="1" spc="50" dirty="0" smtClean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1 </a:t>
            </a:r>
            <a:r>
              <a:rPr lang="th-TH" sz="3600" b="1" spc="50" dirty="0" smtClean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+mj-cs"/>
              </a:rPr>
              <a:t>เดือนที่ผ่านมา</a:t>
            </a:r>
            <a:endParaRPr lang="th-TH" sz="3600" b="1" spc="50" dirty="0" smtClean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endParaRPr lang="en-US" sz="3600" b="1" spc="50" dirty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27784"/>
            <a:ext cx="5572125" cy="3781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2763798"/>
            <a:ext cx="861060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6350" h="508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Overall Disk Usage</a:t>
            </a:r>
            <a:r>
              <a:rPr lang="th-TH" sz="3600" b="1" spc="50" dirty="0" smtClean="0">
                <a:ln w="11430"/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endParaRPr lang="en-US" sz="3600" b="1" spc="50" dirty="0">
              <a:ln w="11430"/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36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140648A8F175824A963B55B9EF5A068F" ma:contentTypeVersion="0" ma:contentTypeDescription="สร้างเอกสารใหม่" ma:contentTypeScope="" ma:versionID="9083a7f6bb46f9a819a0318e5e1c40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95a4d8f55412b68a01bc6507d6365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589ACA-4A51-4914-A32C-A9E199533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EBE7F8-4996-49A3-A2C8-B7191E8E33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4F74F0-6F1E-4867-AED9-C9AF5192F6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293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MS PGothic</vt:lpstr>
      <vt:lpstr>Angsana New</vt:lpstr>
      <vt:lpstr>Arial</vt:lpstr>
      <vt:lpstr>Calibri</vt:lpstr>
      <vt:lpstr>Cordia New</vt:lpstr>
      <vt:lpstr>TH Sarabun New</vt:lpstr>
      <vt:lpstr>Wingdings</vt:lpstr>
      <vt:lpstr>Office Theme</vt:lpstr>
      <vt:lpstr>Virtual Server VMWare ศูนย์คอมพิวเตอร์ มหาวิทยาลัยสงขลาครินทร์  Server Admin, ISD CC PSU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Alphonse Mc Clouds</dc:creator>
  <cp:lastModifiedBy>Rainny Swordman</cp:lastModifiedBy>
  <cp:revision>253</cp:revision>
  <dcterms:created xsi:type="dcterms:W3CDTF">2009-10-05T14:09:59Z</dcterms:created>
  <dcterms:modified xsi:type="dcterms:W3CDTF">2014-05-06T22:48:27Z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0x010100140648A8F175824A963B55B9EF5A068F</vt:lpwstr>
  </property>
  <property fmtid="{D5CDD505-2E9C-101B-9397-08002B2CF9AE}" pid="3" name="IsMyDocuments">
    <vt:bool>true</vt:bool>
  </property>
</Properties>
</file>