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8" r:id="rId2"/>
    <p:sldId id="341" r:id="rId3"/>
    <p:sldId id="313" r:id="rId4"/>
    <p:sldId id="367" r:id="rId5"/>
    <p:sldId id="349" r:id="rId6"/>
    <p:sldId id="354" r:id="rId7"/>
    <p:sldId id="355" r:id="rId8"/>
    <p:sldId id="351" r:id="rId9"/>
    <p:sldId id="352" r:id="rId10"/>
    <p:sldId id="353" r:id="rId11"/>
    <p:sldId id="356" r:id="rId12"/>
    <p:sldId id="342" r:id="rId13"/>
    <p:sldId id="343" r:id="rId14"/>
    <p:sldId id="344" r:id="rId15"/>
    <p:sldId id="346" r:id="rId16"/>
    <p:sldId id="347" r:id="rId17"/>
    <p:sldId id="357" r:id="rId18"/>
    <p:sldId id="358" r:id="rId19"/>
    <p:sldId id="359" r:id="rId20"/>
    <p:sldId id="360" r:id="rId21"/>
    <p:sldId id="365" r:id="rId22"/>
    <p:sldId id="366" r:id="rId23"/>
    <p:sldId id="361" r:id="rId24"/>
    <p:sldId id="362" r:id="rId25"/>
    <p:sldId id="364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BD600"/>
    <a:srgbClr val="FFFFCC"/>
    <a:srgbClr val="99FF99"/>
    <a:srgbClr val="66FF66"/>
    <a:srgbClr val="33CC33"/>
    <a:srgbClr val="FF9900"/>
    <a:srgbClr val="FFFFFF"/>
    <a:srgbClr val="F4E59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3" autoAdjust="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92CCF-1894-4D2C-ACEC-B750A2AEF4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3FE9673-893C-4802-BD5C-C51155075C8D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6000" b="1" dirty="0">
            <a:cs typeface="+mj-cs"/>
          </a:endParaRPr>
        </a:p>
      </dgm:t>
    </dgm:pt>
    <dgm:pt modelId="{5C97E526-FB97-41B2-B559-87F33D2977CD}" type="parTrans" cxnId="{CE720D09-5CC8-49CF-9728-A5921E0B9595}">
      <dgm:prSet/>
      <dgm:spPr/>
      <dgm:t>
        <a:bodyPr/>
        <a:lstStyle/>
        <a:p>
          <a:endParaRPr lang="th-TH"/>
        </a:p>
      </dgm:t>
    </dgm:pt>
    <dgm:pt modelId="{92123574-AC85-4270-9E38-B1EF6065DCCB}" type="sibTrans" cxnId="{CE720D09-5CC8-49CF-9728-A5921E0B9595}">
      <dgm:prSet/>
      <dgm:spPr/>
      <dgm:t>
        <a:bodyPr/>
        <a:lstStyle/>
        <a:p>
          <a:endParaRPr lang="th-TH"/>
        </a:p>
      </dgm:t>
    </dgm:pt>
    <dgm:pt modelId="{1BB7DC7F-CBCB-4DBE-8F01-A2A4D0B40720}">
      <dgm:prSet phldrT="[ข้อความ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dirty="0" smtClean="0">
              <a:cs typeface="+mj-cs"/>
            </a:rPr>
            <a:t>การเรียนการสอน</a:t>
          </a:r>
        </a:p>
        <a:p>
          <a:r>
            <a:rPr lang="th-TH" b="1" dirty="0" smtClean="0">
              <a:cs typeface="+mj-cs"/>
            </a:rPr>
            <a:t>ทางไกล</a:t>
          </a:r>
          <a:endParaRPr lang="th-TH" b="1" dirty="0">
            <a:cs typeface="+mj-cs"/>
          </a:endParaRPr>
        </a:p>
      </dgm:t>
    </dgm:pt>
    <dgm:pt modelId="{04D07C72-601C-4C31-8C2D-9F4A43BD74AF}" type="parTrans" cxnId="{E31E536A-BB91-425F-AAD4-E85C71CAFEEF}">
      <dgm:prSet/>
      <dgm:spPr/>
      <dgm:t>
        <a:bodyPr/>
        <a:lstStyle/>
        <a:p>
          <a:endParaRPr lang="th-TH"/>
        </a:p>
      </dgm:t>
    </dgm:pt>
    <dgm:pt modelId="{1EDC6CF4-7505-4DAC-8B98-FEC02232269A}" type="sibTrans" cxnId="{E31E536A-BB91-425F-AAD4-E85C71CAFEEF}">
      <dgm:prSet/>
      <dgm:spPr/>
      <dgm:t>
        <a:bodyPr/>
        <a:lstStyle/>
        <a:p>
          <a:endParaRPr lang="th-TH"/>
        </a:p>
      </dgm:t>
    </dgm:pt>
    <dgm:pt modelId="{F1EFCEAE-43AD-48C6-B30C-321FC34A9E89}">
      <dgm:prSet phldrT="[ข้อความ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dirty="0" smtClean="0">
              <a:cs typeface="+mj-cs"/>
            </a:rPr>
            <a:t>การประชุม </a:t>
          </a:r>
          <a:r>
            <a:rPr lang="en-US" b="1" dirty="0" smtClean="0">
              <a:cs typeface="+mj-cs"/>
            </a:rPr>
            <a:t>/</a:t>
          </a:r>
          <a:r>
            <a:rPr lang="th-TH" b="1" dirty="0" smtClean="0">
              <a:cs typeface="+mj-cs"/>
            </a:rPr>
            <a:t>อบรม</a:t>
          </a:r>
        </a:p>
        <a:p>
          <a:r>
            <a:rPr lang="th-TH" b="1" dirty="0" smtClean="0">
              <a:cs typeface="+mj-cs"/>
            </a:rPr>
            <a:t>ทางไกล</a:t>
          </a:r>
          <a:endParaRPr lang="th-TH" b="1" dirty="0">
            <a:cs typeface="+mj-cs"/>
          </a:endParaRPr>
        </a:p>
      </dgm:t>
    </dgm:pt>
    <dgm:pt modelId="{81995C65-E76A-4B36-B223-BE4421B683E2}" type="parTrans" cxnId="{195186B4-0908-4994-B52D-77A7BEB0317F}">
      <dgm:prSet/>
      <dgm:spPr/>
      <dgm:t>
        <a:bodyPr/>
        <a:lstStyle/>
        <a:p>
          <a:endParaRPr lang="th-TH"/>
        </a:p>
      </dgm:t>
    </dgm:pt>
    <dgm:pt modelId="{641EA766-4692-4D65-A6DA-FA09A1C0ECCA}" type="sibTrans" cxnId="{195186B4-0908-4994-B52D-77A7BEB0317F}">
      <dgm:prSet/>
      <dgm:spPr/>
      <dgm:t>
        <a:bodyPr/>
        <a:lstStyle/>
        <a:p>
          <a:endParaRPr lang="th-TH"/>
        </a:p>
      </dgm:t>
    </dgm:pt>
    <dgm:pt modelId="{D688B490-35C7-4ED5-B599-0B313A940BA2}" type="pres">
      <dgm:prSet presAssocID="{B9D92CCF-1894-4D2C-ACEC-B750A2AEF4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1BEBFDF2-3906-443F-948E-AC9C3D8A363B}" type="pres">
      <dgm:prSet presAssocID="{33FE9673-893C-4802-BD5C-C51155075C8D}" presName="hierRoot1" presStyleCnt="0">
        <dgm:presLayoutVars>
          <dgm:hierBranch val="init"/>
        </dgm:presLayoutVars>
      </dgm:prSet>
      <dgm:spPr/>
    </dgm:pt>
    <dgm:pt modelId="{748A9214-9023-494C-9564-2B19FDD1C4A5}" type="pres">
      <dgm:prSet presAssocID="{33FE9673-893C-4802-BD5C-C51155075C8D}" presName="rootComposite1" presStyleCnt="0"/>
      <dgm:spPr/>
    </dgm:pt>
    <dgm:pt modelId="{4D463D75-3CB6-4996-AA94-DB10D723CDBA}" type="pres">
      <dgm:prSet presAssocID="{33FE9673-893C-4802-BD5C-C51155075C8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99B655A-6BA3-41D9-A0BE-90DA91F0E6F4}" type="pres">
      <dgm:prSet presAssocID="{33FE9673-893C-4802-BD5C-C51155075C8D}" presName="rootConnector1" presStyleLbl="node1" presStyleIdx="0" presStyleCnt="0"/>
      <dgm:spPr/>
      <dgm:t>
        <a:bodyPr/>
        <a:lstStyle/>
        <a:p>
          <a:endParaRPr lang="th-TH"/>
        </a:p>
      </dgm:t>
    </dgm:pt>
    <dgm:pt modelId="{4560AA5F-5743-4EE3-B92F-A827FDC930FB}" type="pres">
      <dgm:prSet presAssocID="{33FE9673-893C-4802-BD5C-C51155075C8D}" presName="hierChild2" presStyleCnt="0"/>
      <dgm:spPr/>
    </dgm:pt>
    <dgm:pt modelId="{C12D95A1-3FDA-46AC-BC4E-E2BEC9B84C32}" type="pres">
      <dgm:prSet presAssocID="{04D07C72-601C-4C31-8C2D-9F4A43BD74AF}" presName="Name37" presStyleLbl="parChTrans1D2" presStyleIdx="0" presStyleCnt="2"/>
      <dgm:spPr/>
      <dgm:t>
        <a:bodyPr/>
        <a:lstStyle/>
        <a:p>
          <a:endParaRPr lang="th-TH"/>
        </a:p>
      </dgm:t>
    </dgm:pt>
    <dgm:pt modelId="{3BC8BC42-42E9-4DB4-8AB8-7D821A1D2692}" type="pres">
      <dgm:prSet presAssocID="{1BB7DC7F-CBCB-4DBE-8F01-A2A4D0B40720}" presName="hierRoot2" presStyleCnt="0">
        <dgm:presLayoutVars>
          <dgm:hierBranch val="init"/>
        </dgm:presLayoutVars>
      </dgm:prSet>
      <dgm:spPr/>
    </dgm:pt>
    <dgm:pt modelId="{A4C0A9CF-AC0B-4A7E-BDCD-A66297C94D0F}" type="pres">
      <dgm:prSet presAssocID="{1BB7DC7F-CBCB-4DBE-8F01-A2A4D0B40720}" presName="rootComposite" presStyleCnt="0"/>
      <dgm:spPr/>
    </dgm:pt>
    <dgm:pt modelId="{447660D0-B1F3-4C3B-9F79-A580287E2A7F}" type="pres">
      <dgm:prSet presAssocID="{1BB7DC7F-CBCB-4DBE-8F01-A2A4D0B40720}" presName="rootText" presStyleLbl="node2" presStyleIdx="0" presStyleCnt="2" custLinFactNeighborX="-26988" custLinFactNeighborY="66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451631F-853F-4AE6-9DE9-AE4C51FB5683}" type="pres">
      <dgm:prSet presAssocID="{1BB7DC7F-CBCB-4DBE-8F01-A2A4D0B40720}" presName="rootConnector" presStyleLbl="node2" presStyleIdx="0" presStyleCnt="2"/>
      <dgm:spPr/>
      <dgm:t>
        <a:bodyPr/>
        <a:lstStyle/>
        <a:p>
          <a:endParaRPr lang="th-TH"/>
        </a:p>
      </dgm:t>
    </dgm:pt>
    <dgm:pt modelId="{CA610013-7747-4669-8CB7-CC94DA732BFA}" type="pres">
      <dgm:prSet presAssocID="{1BB7DC7F-CBCB-4DBE-8F01-A2A4D0B40720}" presName="hierChild4" presStyleCnt="0"/>
      <dgm:spPr/>
    </dgm:pt>
    <dgm:pt modelId="{4AF77678-424D-4453-A19F-09A929004F22}" type="pres">
      <dgm:prSet presAssocID="{1BB7DC7F-CBCB-4DBE-8F01-A2A4D0B40720}" presName="hierChild5" presStyleCnt="0"/>
      <dgm:spPr/>
    </dgm:pt>
    <dgm:pt modelId="{6493A393-B708-4A6C-8C93-2BAA36AEEED6}" type="pres">
      <dgm:prSet presAssocID="{81995C65-E76A-4B36-B223-BE4421B683E2}" presName="Name37" presStyleLbl="parChTrans1D2" presStyleIdx="1" presStyleCnt="2"/>
      <dgm:spPr/>
      <dgm:t>
        <a:bodyPr/>
        <a:lstStyle/>
        <a:p>
          <a:endParaRPr lang="th-TH"/>
        </a:p>
      </dgm:t>
    </dgm:pt>
    <dgm:pt modelId="{73530C2E-B240-4C45-A63D-09C903A29CD3}" type="pres">
      <dgm:prSet presAssocID="{F1EFCEAE-43AD-48C6-B30C-321FC34A9E89}" presName="hierRoot2" presStyleCnt="0">
        <dgm:presLayoutVars>
          <dgm:hierBranch val="init"/>
        </dgm:presLayoutVars>
      </dgm:prSet>
      <dgm:spPr/>
    </dgm:pt>
    <dgm:pt modelId="{22DBDB0A-4071-4A6C-9251-6BD77D751DEF}" type="pres">
      <dgm:prSet presAssocID="{F1EFCEAE-43AD-48C6-B30C-321FC34A9E89}" presName="rootComposite" presStyleCnt="0"/>
      <dgm:spPr/>
    </dgm:pt>
    <dgm:pt modelId="{6433DC47-306B-423B-B44F-275339CCE91F}" type="pres">
      <dgm:prSet presAssocID="{F1EFCEAE-43AD-48C6-B30C-321FC34A9E89}" presName="rootText" presStyleLbl="node2" presStyleIdx="1" presStyleCnt="2" custLinFactNeighborX="2878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02FC3DE-9CCC-420E-932C-B342D94F7518}" type="pres">
      <dgm:prSet presAssocID="{F1EFCEAE-43AD-48C6-B30C-321FC34A9E89}" presName="rootConnector" presStyleLbl="node2" presStyleIdx="1" presStyleCnt="2"/>
      <dgm:spPr/>
      <dgm:t>
        <a:bodyPr/>
        <a:lstStyle/>
        <a:p>
          <a:endParaRPr lang="th-TH"/>
        </a:p>
      </dgm:t>
    </dgm:pt>
    <dgm:pt modelId="{CECC70D8-FB5F-42F2-B593-D9B5AE4B33C6}" type="pres">
      <dgm:prSet presAssocID="{F1EFCEAE-43AD-48C6-B30C-321FC34A9E89}" presName="hierChild4" presStyleCnt="0"/>
      <dgm:spPr/>
    </dgm:pt>
    <dgm:pt modelId="{89C27A6E-C161-43E8-96F9-4A37DDAD7B5E}" type="pres">
      <dgm:prSet presAssocID="{F1EFCEAE-43AD-48C6-B30C-321FC34A9E89}" presName="hierChild5" presStyleCnt="0"/>
      <dgm:spPr/>
    </dgm:pt>
    <dgm:pt modelId="{3CF1FDEA-47C9-465C-B496-329217B10CD3}" type="pres">
      <dgm:prSet presAssocID="{33FE9673-893C-4802-BD5C-C51155075C8D}" presName="hierChild3" presStyleCnt="0"/>
      <dgm:spPr/>
    </dgm:pt>
  </dgm:ptLst>
  <dgm:cxnLst>
    <dgm:cxn modelId="{46877882-5D2D-4D2D-8359-F1D3985BE3F5}" type="presOf" srcId="{04D07C72-601C-4C31-8C2D-9F4A43BD74AF}" destId="{C12D95A1-3FDA-46AC-BC4E-E2BEC9B84C32}" srcOrd="0" destOrd="0" presId="urn:microsoft.com/office/officeart/2005/8/layout/orgChart1"/>
    <dgm:cxn modelId="{3CA41071-CEE4-44DA-8FC5-16E0FF99AF20}" type="presOf" srcId="{1BB7DC7F-CBCB-4DBE-8F01-A2A4D0B40720}" destId="{0451631F-853F-4AE6-9DE9-AE4C51FB5683}" srcOrd="1" destOrd="0" presId="urn:microsoft.com/office/officeart/2005/8/layout/orgChart1"/>
    <dgm:cxn modelId="{2EE40422-86D8-423F-98F0-82EB7AE5A683}" type="presOf" srcId="{B9D92CCF-1894-4D2C-ACEC-B750A2AEF4E9}" destId="{D688B490-35C7-4ED5-B599-0B313A940BA2}" srcOrd="0" destOrd="0" presId="urn:microsoft.com/office/officeart/2005/8/layout/orgChart1"/>
    <dgm:cxn modelId="{E31E536A-BB91-425F-AAD4-E85C71CAFEEF}" srcId="{33FE9673-893C-4802-BD5C-C51155075C8D}" destId="{1BB7DC7F-CBCB-4DBE-8F01-A2A4D0B40720}" srcOrd="0" destOrd="0" parTransId="{04D07C72-601C-4C31-8C2D-9F4A43BD74AF}" sibTransId="{1EDC6CF4-7505-4DAC-8B98-FEC02232269A}"/>
    <dgm:cxn modelId="{195186B4-0908-4994-B52D-77A7BEB0317F}" srcId="{33FE9673-893C-4802-BD5C-C51155075C8D}" destId="{F1EFCEAE-43AD-48C6-B30C-321FC34A9E89}" srcOrd="1" destOrd="0" parTransId="{81995C65-E76A-4B36-B223-BE4421B683E2}" sibTransId="{641EA766-4692-4D65-A6DA-FA09A1C0ECCA}"/>
    <dgm:cxn modelId="{2449D32E-9E6E-42FD-956D-98B6D3B8E7AB}" type="presOf" srcId="{81995C65-E76A-4B36-B223-BE4421B683E2}" destId="{6493A393-B708-4A6C-8C93-2BAA36AEEED6}" srcOrd="0" destOrd="0" presId="urn:microsoft.com/office/officeart/2005/8/layout/orgChart1"/>
    <dgm:cxn modelId="{BEEE4BCD-F784-47CD-9399-DBD7AE1ED828}" type="presOf" srcId="{33FE9673-893C-4802-BD5C-C51155075C8D}" destId="{4D463D75-3CB6-4996-AA94-DB10D723CDBA}" srcOrd="0" destOrd="0" presId="urn:microsoft.com/office/officeart/2005/8/layout/orgChart1"/>
    <dgm:cxn modelId="{990CEA2D-BBEB-442A-BE0F-B04E239C5E8F}" type="presOf" srcId="{F1EFCEAE-43AD-48C6-B30C-321FC34A9E89}" destId="{102FC3DE-9CCC-420E-932C-B342D94F7518}" srcOrd="1" destOrd="0" presId="urn:microsoft.com/office/officeart/2005/8/layout/orgChart1"/>
    <dgm:cxn modelId="{30863012-1D5E-46AC-85FB-DAB4D2DF6896}" type="presOf" srcId="{1BB7DC7F-CBCB-4DBE-8F01-A2A4D0B40720}" destId="{447660D0-B1F3-4C3B-9F79-A580287E2A7F}" srcOrd="0" destOrd="0" presId="urn:microsoft.com/office/officeart/2005/8/layout/orgChart1"/>
    <dgm:cxn modelId="{DB1F999B-DA40-4AFA-8279-FC78B1EB1B22}" type="presOf" srcId="{F1EFCEAE-43AD-48C6-B30C-321FC34A9E89}" destId="{6433DC47-306B-423B-B44F-275339CCE91F}" srcOrd="0" destOrd="0" presId="urn:microsoft.com/office/officeart/2005/8/layout/orgChart1"/>
    <dgm:cxn modelId="{CE720D09-5CC8-49CF-9728-A5921E0B9595}" srcId="{B9D92CCF-1894-4D2C-ACEC-B750A2AEF4E9}" destId="{33FE9673-893C-4802-BD5C-C51155075C8D}" srcOrd="0" destOrd="0" parTransId="{5C97E526-FB97-41B2-B559-87F33D2977CD}" sibTransId="{92123574-AC85-4270-9E38-B1EF6065DCCB}"/>
    <dgm:cxn modelId="{7843031A-8176-4ED4-B919-B8E5F148696D}" type="presOf" srcId="{33FE9673-893C-4802-BD5C-C51155075C8D}" destId="{699B655A-6BA3-41D9-A0BE-90DA91F0E6F4}" srcOrd="1" destOrd="0" presId="urn:microsoft.com/office/officeart/2005/8/layout/orgChart1"/>
    <dgm:cxn modelId="{F55DE70D-6ADF-41A3-8935-FAE6C717F4BA}" type="presParOf" srcId="{D688B490-35C7-4ED5-B599-0B313A940BA2}" destId="{1BEBFDF2-3906-443F-948E-AC9C3D8A363B}" srcOrd="0" destOrd="0" presId="urn:microsoft.com/office/officeart/2005/8/layout/orgChart1"/>
    <dgm:cxn modelId="{492EA945-7E29-493A-886A-C9B248E6F1BC}" type="presParOf" srcId="{1BEBFDF2-3906-443F-948E-AC9C3D8A363B}" destId="{748A9214-9023-494C-9564-2B19FDD1C4A5}" srcOrd="0" destOrd="0" presId="urn:microsoft.com/office/officeart/2005/8/layout/orgChart1"/>
    <dgm:cxn modelId="{C14BB155-644D-44C9-9839-6368084E1B7D}" type="presParOf" srcId="{748A9214-9023-494C-9564-2B19FDD1C4A5}" destId="{4D463D75-3CB6-4996-AA94-DB10D723CDBA}" srcOrd="0" destOrd="0" presId="urn:microsoft.com/office/officeart/2005/8/layout/orgChart1"/>
    <dgm:cxn modelId="{6784CDF9-9F26-4523-8F34-8188E413B1C1}" type="presParOf" srcId="{748A9214-9023-494C-9564-2B19FDD1C4A5}" destId="{699B655A-6BA3-41D9-A0BE-90DA91F0E6F4}" srcOrd="1" destOrd="0" presId="urn:microsoft.com/office/officeart/2005/8/layout/orgChart1"/>
    <dgm:cxn modelId="{9FC10F02-0B9B-4E14-B2D5-FBB9B62869B3}" type="presParOf" srcId="{1BEBFDF2-3906-443F-948E-AC9C3D8A363B}" destId="{4560AA5F-5743-4EE3-B92F-A827FDC930FB}" srcOrd="1" destOrd="0" presId="urn:microsoft.com/office/officeart/2005/8/layout/orgChart1"/>
    <dgm:cxn modelId="{DCCF1B6E-E903-4651-9502-332109163B14}" type="presParOf" srcId="{4560AA5F-5743-4EE3-B92F-A827FDC930FB}" destId="{C12D95A1-3FDA-46AC-BC4E-E2BEC9B84C32}" srcOrd="0" destOrd="0" presId="urn:microsoft.com/office/officeart/2005/8/layout/orgChart1"/>
    <dgm:cxn modelId="{E8331BB6-ADB5-49FF-B887-038EDB2F495D}" type="presParOf" srcId="{4560AA5F-5743-4EE3-B92F-A827FDC930FB}" destId="{3BC8BC42-42E9-4DB4-8AB8-7D821A1D2692}" srcOrd="1" destOrd="0" presId="urn:microsoft.com/office/officeart/2005/8/layout/orgChart1"/>
    <dgm:cxn modelId="{18B75618-ABB2-441A-8FCE-3458CE7D99ED}" type="presParOf" srcId="{3BC8BC42-42E9-4DB4-8AB8-7D821A1D2692}" destId="{A4C0A9CF-AC0B-4A7E-BDCD-A66297C94D0F}" srcOrd="0" destOrd="0" presId="urn:microsoft.com/office/officeart/2005/8/layout/orgChart1"/>
    <dgm:cxn modelId="{6BE12FA1-1D89-4552-842F-1A66A437E2A0}" type="presParOf" srcId="{A4C0A9CF-AC0B-4A7E-BDCD-A66297C94D0F}" destId="{447660D0-B1F3-4C3B-9F79-A580287E2A7F}" srcOrd="0" destOrd="0" presId="urn:microsoft.com/office/officeart/2005/8/layout/orgChart1"/>
    <dgm:cxn modelId="{26C62D07-7C67-4D00-8C9E-3EDC1BACDA68}" type="presParOf" srcId="{A4C0A9CF-AC0B-4A7E-BDCD-A66297C94D0F}" destId="{0451631F-853F-4AE6-9DE9-AE4C51FB5683}" srcOrd="1" destOrd="0" presId="urn:microsoft.com/office/officeart/2005/8/layout/orgChart1"/>
    <dgm:cxn modelId="{1F05D72B-306B-4EB5-8975-C17F49EA499F}" type="presParOf" srcId="{3BC8BC42-42E9-4DB4-8AB8-7D821A1D2692}" destId="{CA610013-7747-4669-8CB7-CC94DA732BFA}" srcOrd="1" destOrd="0" presId="urn:microsoft.com/office/officeart/2005/8/layout/orgChart1"/>
    <dgm:cxn modelId="{E8C69B07-875C-4960-8935-A4B926A9E952}" type="presParOf" srcId="{3BC8BC42-42E9-4DB4-8AB8-7D821A1D2692}" destId="{4AF77678-424D-4453-A19F-09A929004F22}" srcOrd="2" destOrd="0" presId="urn:microsoft.com/office/officeart/2005/8/layout/orgChart1"/>
    <dgm:cxn modelId="{410002A5-F962-4A61-8BE6-9E0B9DDAABDC}" type="presParOf" srcId="{4560AA5F-5743-4EE3-B92F-A827FDC930FB}" destId="{6493A393-B708-4A6C-8C93-2BAA36AEEED6}" srcOrd="2" destOrd="0" presId="urn:microsoft.com/office/officeart/2005/8/layout/orgChart1"/>
    <dgm:cxn modelId="{A50ED593-302E-4C28-9869-C105041914EB}" type="presParOf" srcId="{4560AA5F-5743-4EE3-B92F-A827FDC930FB}" destId="{73530C2E-B240-4C45-A63D-09C903A29CD3}" srcOrd="3" destOrd="0" presId="urn:microsoft.com/office/officeart/2005/8/layout/orgChart1"/>
    <dgm:cxn modelId="{07008B31-AD4E-42C8-8513-5346FA2445CE}" type="presParOf" srcId="{73530C2E-B240-4C45-A63D-09C903A29CD3}" destId="{22DBDB0A-4071-4A6C-9251-6BD77D751DEF}" srcOrd="0" destOrd="0" presId="urn:microsoft.com/office/officeart/2005/8/layout/orgChart1"/>
    <dgm:cxn modelId="{D2C6AB1A-4471-46E4-8860-86A792B9AAF1}" type="presParOf" srcId="{22DBDB0A-4071-4A6C-9251-6BD77D751DEF}" destId="{6433DC47-306B-423B-B44F-275339CCE91F}" srcOrd="0" destOrd="0" presId="urn:microsoft.com/office/officeart/2005/8/layout/orgChart1"/>
    <dgm:cxn modelId="{23BB2762-53B7-46E9-97D0-9F49A8770FCE}" type="presParOf" srcId="{22DBDB0A-4071-4A6C-9251-6BD77D751DEF}" destId="{102FC3DE-9CCC-420E-932C-B342D94F7518}" srcOrd="1" destOrd="0" presId="urn:microsoft.com/office/officeart/2005/8/layout/orgChart1"/>
    <dgm:cxn modelId="{14485FC9-3742-4CC6-AD0C-F621E24CE588}" type="presParOf" srcId="{73530C2E-B240-4C45-A63D-09C903A29CD3}" destId="{CECC70D8-FB5F-42F2-B593-D9B5AE4B33C6}" srcOrd="1" destOrd="0" presId="urn:microsoft.com/office/officeart/2005/8/layout/orgChart1"/>
    <dgm:cxn modelId="{531B5D5E-AFD4-4437-A5CE-9E8D50A8AF6D}" type="presParOf" srcId="{73530C2E-B240-4C45-A63D-09C903A29CD3}" destId="{89C27A6E-C161-43E8-96F9-4A37DDAD7B5E}" srcOrd="2" destOrd="0" presId="urn:microsoft.com/office/officeart/2005/8/layout/orgChart1"/>
    <dgm:cxn modelId="{131CBEE3-3F20-4484-ACC6-62C4F1953744}" type="presParOf" srcId="{1BEBFDF2-3906-443F-948E-AC9C3D8A363B}" destId="{3CF1FDEA-47C9-465C-B496-329217B10C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C76568-B46E-42E7-A6F0-FC53AE291F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4ADC001-A54C-4328-9149-C6DDC5FD8948}">
      <dgm:prSet phldrT="[ข้อความ]" custT="1"/>
      <dgm:spPr/>
      <dgm:t>
        <a:bodyPr/>
        <a:lstStyle/>
        <a:p>
          <a:r>
            <a:rPr lang="th-TH" sz="3200" b="1" dirty="0" smtClean="0"/>
            <a:t>ประเทศมาเลเซีย</a:t>
          </a:r>
          <a:endParaRPr lang="th-TH" sz="3200" b="1" dirty="0"/>
        </a:p>
      </dgm:t>
    </dgm:pt>
    <dgm:pt modelId="{DF02BD5D-E1B5-43E7-B0EB-C9681B6DCB91}" type="parTrans" cxnId="{C9322DDF-19F2-4C0B-B640-2C39019695E2}">
      <dgm:prSet/>
      <dgm:spPr/>
      <dgm:t>
        <a:bodyPr/>
        <a:lstStyle/>
        <a:p>
          <a:endParaRPr lang="th-TH" sz="1100"/>
        </a:p>
      </dgm:t>
    </dgm:pt>
    <dgm:pt modelId="{36324D59-7F83-422E-8459-634A788C18C1}" type="sibTrans" cxnId="{C9322DDF-19F2-4C0B-B640-2C39019695E2}">
      <dgm:prSet/>
      <dgm:spPr/>
      <dgm:t>
        <a:bodyPr/>
        <a:lstStyle/>
        <a:p>
          <a:endParaRPr lang="th-TH" sz="1100"/>
        </a:p>
      </dgm:t>
    </dgm:pt>
    <dgm:pt modelId="{86C77B03-192F-4ECB-9F9B-661D7DD47E1F}">
      <dgm:prSet phldrT="[ข้อความ]" custT="1"/>
      <dgm:spPr/>
      <dgm:t>
        <a:bodyPr/>
        <a:lstStyle/>
        <a:p>
          <a:r>
            <a:rPr lang="en-US" sz="1800" dirty="0" err="1" smtClean="0"/>
            <a:t>Universiti</a:t>
          </a:r>
          <a:r>
            <a:rPr lang="en-US" sz="1800" dirty="0" smtClean="0"/>
            <a:t> Sultan </a:t>
          </a:r>
          <a:r>
            <a:rPr lang="en-US" sz="1800" dirty="0" err="1" smtClean="0"/>
            <a:t>Zainal</a:t>
          </a:r>
          <a:r>
            <a:rPr lang="en-US" sz="1800" dirty="0" smtClean="0"/>
            <a:t> </a:t>
          </a:r>
          <a:r>
            <a:rPr lang="en-US" sz="1800" dirty="0" err="1" smtClean="0"/>
            <a:t>Abidin</a:t>
          </a:r>
          <a:endParaRPr lang="th-TH" sz="1800" dirty="0"/>
        </a:p>
      </dgm:t>
    </dgm:pt>
    <dgm:pt modelId="{6433C228-CE4D-4704-8CA2-21598890ED3C}" type="parTrans" cxnId="{DECF3EF4-CE65-4D86-BF72-6901EA043E90}">
      <dgm:prSet/>
      <dgm:spPr/>
      <dgm:t>
        <a:bodyPr/>
        <a:lstStyle/>
        <a:p>
          <a:endParaRPr lang="th-TH" sz="1100"/>
        </a:p>
      </dgm:t>
    </dgm:pt>
    <dgm:pt modelId="{7D9F82D5-6F7E-4DC9-865C-A066790B316B}" type="sibTrans" cxnId="{DECF3EF4-CE65-4D86-BF72-6901EA043E90}">
      <dgm:prSet/>
      <dgm:spPr/>
      <dgm:t>
        <a:bodyPr/>
        <a:lstStyle/>
        <a:p>
          <a:endParaRPr lang="th-TH" sz="1100"/>
        </a:p>
      </dgm:t>
    </dgm:pt>
    <dgm:pt modelId="{A4551B38-3718-4697-87BF-C8EBE71A08D6}">
      <dgm:prSet phldrT="[ข้อความ]" custT="1"/>
      <dgm:spPr/>
      <dgm:t>
        <a:bodyPr/>
        <a:lstStyle/>
        <a:p>
          <a:r>
            <a:rPr lang="en-US" sz="1800" smtClean="0"/>
            <a:t>Universiti Malaysia Kelantan</a:t>
          </a:r>
          <a:endParaRPr lang="th-TH" sz="1800" dirty="0"/>
        </a:p>
      </dgm:t>
    </dgm:pt>
    <dgm:pt modelId="{808D94B3-20C8-4A97-BF8F-8E729270C7F1}" type="parTrans" cxnId="{928DDA16-3A81-4AB6-AB1F-EB035E1BBC7A}">
      <dgm:prSet/>
      <dgm:spPr/>
      <dgm:t>
        <a:bodyPr/>
        <a:lstStyle/>
        <a:p>
          <a:endParaRPr lang="th-TH" sz="1100"/>
        </a:p>
      </dgm:t>
    </dgm:pt>
    <dgm:pt modelId="{A612200E-E3BE-4C7A-A641-5CC21B264F7D}" type="sibTrans" cxnId="{928DDA16-3A81-4AB6-AB1F-EB035E1BBC7A}">
      <dgm:prSet/>
      <dgm:spPr/>
      <dgm:t>
        <a:bodyPr/>
        <a:lstStyle/>
        <a:p>
          <a:endParaRPr lang="th-TH" sz="1100"/>
        </a:p>
      </dgm:t>
    </dgm:pt>
    <dgm:pt modelId="{18B3EC54-47E2-49E2-B40A-A0BE061268E4}">
      <dgm:prSet phldrT="[ข้อความ]" custT="1"/>
      <dgm:spPr/>
      <dgm:t>
        <a:bodyPr/>
        <a:lstStyle/>
        <a:p>
          <a:r>
            <a:rPr lang="en-US" sz="1800" dirty="0" err="1" smtClean="0"/>
            <a:t>Universiti</a:t>
          </a:r>
          <a:r>
            <a:rPr lang="en-US" sz="1800" dirty="0" smtClean="0"/>
            <a:t> </a:t>
          </a:r>
          <a:r>
            <a:rPr lang="en-US" sz="1800" dirty="0" err="1" smtClean="0"/>
            <a:t>Pendidikan</a:t>
          </a:r>
          <a:r>
            <a:rPr lang="en-US" sz="1800" dirty="0" smtClean="0"/>
            <a:t> Sultan </a:t>
          </a:r>
          <a:r>
            <a:rPr lang="en-US" sz="1800" dirty="0" err="1" smtClean="0"/>
            <a:t>Idris</a:t>
          </a:r>
          <a:endParaRPr lang="th-TH" sz="1800" dirty="0"/>
        </a:p>
      </dgm:t>
    </dgm:pt>
    <dgm:pt modelId="{E7E57F87-3D34-454D-9611-C885C072916B}" type="parTrans" cxnId="{744A5D2F-964C-45BF-A35F-46CC98C87BB5}">
      <dgm:prSet/>
      <dgm:spPr/>
      <dgm:t>
        <a:bodyPr/>
        <a:lstStyle/>
        <a:p>
          <a:endParaRPr lang="th-TH" sz="1100"/>
        </a:p>
      </dgm:t>
    </dgm:pt>
    <dgm:pt modelId="{002C2F8B-53E7-4F6A-9D37-736489CE2F1D}" type="sibTrans" cxnId="{744A5D2F-964C-45BF-A35F-46CC98C87BB5}">
      <dgm:prSet/>
      <dgm:spPr/>
      <dgm:t>
        <a:bodyPr/>
        <a:lstStyle/>
        <a:p>
          <a:endParaRPr lang="th-TH" sz="1100"/>
        </a:p>
      </dgm:t>
    </dgm:pt>
    <dgm:pt modelId="{22422A49-0F1F-429C-9B7B-0033370168F7}">
      <dgm:prSet phldrT="[ข้อความ]" custT="1"/>
      <dgm:spPr/>
      <dgm:t>
        <a:bodyPr/>
        <a:lstStyle/>
        <a:p>
          <a:r>
            <a:rPr lang="en-US" sz="1800" smtClean="0"/>
            <a:t>Univesiti Malaysia Perlis</a:t>
          </a:r>
          <a:endParaRPr lang="th-TH" sz="1800" dirty="0"/>
        </a:p>
      </dgm:t>
    </dgm:pt>
    <dgm:pt modelId="{9ADDE563-841A-4F6D-BD78-8012AC6A460E}" type="parTrans" cxnId="{43F8A808-2F7D-49A2-B90F-9F0C42FF9C84}">
      <dgm:prSet/>
      <dgm:spPr/>
      <dgm:t>
        <a:bodyPr/>
        <a:lstStyle/>
        <a:p>
          <a:endParaRPr lang="th-TH" sz="1100"/>
        </a:p>
      </dgm:t>
    </dgm:pt>
    <dgm:pt modelId="{430B3134-7716-4FB2-ADBA-12319349D536}" type="sibTrans" cxnId="{43F8A808-2F7D-49A2-B90F-9F0C42FF9C84}">
      <dgm:prSet/>
      <dgm:spPr/>
      <dgm:t>
        <a:bodyPr/>
        <a:lstStyle/>
        <a:p>
          <a:endParaRPr lang="th-TH" sz="1100"/>
        </a:p>
      </dgm:t>
    </dgm:pt>
    <dgm:pt modelId="{652C25BB-A8CA-4919-B7B6-E83C40EF907E}">
      <dgm:prSet phldrT="[ข้อความ]" custT="1"/>
      <dgm:spPr/>
      <dgm:t>
        <a:bodyPr/>
        <a:lstStyle/>
        <a:p>
          <a:r>
            <a:rPr lang="en-US" sz="1800" smtClean="0"/>
            <a:t>Universiti Utara Malaysia</a:t>
          </a:r>
          <a:endParaRPr lang="th-TH" sz="1800" dirty="0"/>
        </a:p>
      </dgm:t>
    </dgm:pt>
    <dgm:pt modelId="{8C586F0A-006D-4422-907D-C48B8AA41105}" type="parTrans" cxnId="{8F8348D4-50BC-4F68-8EA7-64BD9E5ACD5B}">
      <dgm:prSet/>
      <dgm:spPr/>
      <dgm:t>
        <a:bodyPr/>
        <a:lstStyle/>
        <a:p>
          <a:endParaRPr lang="th-TH" sz="1100"/>
        </a:p>
      </dgm:t>
    </dgm:pt>
    <dgm:pt modelId="{F2E527D6-52BD-49D7-ABDC-7410C96A395B}" type="sibTrans" cxnId="{8F8348D4-50BC-4F68-8EA7-64BD9E5ACD5B}">
      <dgm:prSet/>
      <dgm:spPr/>
      <dgm:t>
        <a:bodyPr/>
        <a:lstStyle/>
        <a:p>
          <a:endParaRPr lang="th-TH" sz="1100"/>
        </a:p>
      </dgm:t>
    </dgm:pt>
    <dgm:pt modelId="{1738E255-7773-4B97-B89E-42264B1AECEE}">
      <dgm:prSet phldrT="[ข้อความ]" custT="1"/>
      <dgm:spPr/>
      <dgm:t>
        <a:bodyPr/>
        <a:lstStyle/>
        <a:p>
          <a:r>
            <a:rPr lang="en-US" sz="1800" smtClean="0"/>
            <a:t>Dewan Bahasa dan Pustaka</a:t>
          </a:r>
          <a:endParaRPr lang="th-TH" sz="1800" dirty="0"/>
        </a:p>
      </dgm:t>
    </dgm:pt>
    <dgm:pt modelId="{A5CF6511-E1E5-44F4-81AF-5F90959AF084}" type="parTrans" cxnId="{FD7ABD32-ABBF-49FD-A881-7FF245C788AB}">
      <dgm:prSet/>
      <dgm:spPr/>
      <dgm:t>
        <a:bodyPr/>
        <a:lstStyle/>
        <a:p>
          <a:endParaRPr lang="th-TH" sz="1100"/>
        </a:p>
      </dgm:t>
    </dgm:pt>
    <dgm:pt modelId="{B6F1A430-1B31-4501-8FC6-820E9E843690}" type="sibTrans" cxnId="{FD7ABD32-ABBF-49FD-A881-7FF245C788AB}">
      <dgm:prSet/>
      <dgm:spPr/>
      <dgm:t>
        <a:bodyPr/>
        <a:lstStyle/>
        <a:p>
          <a:endParaRPr lang="th-TH" sz="1100"/>
        </a:p>
      </dgm:t>
    </dgm:pt>
    <dgm:pt modelId="{2AEEDD36-F832-4099-BC18-26998BAC26E5}">
      <dgm:prSet phldrT="[ข้อความ]" custT="1"/>
      <dgm:spPr/>
      <dgm:t>
        <a:bodyPr/>
        <a:lstStyle/>
        <a:p>
          <a:r>
            <a:rPr lang="en-US" sz="1800" smtClean="0"/>
            <a:t>Sunway Universiti</a:t>
          </a:r>
          <a:endParaRPr lang="th-TH" sz="1800" dirty="0"/>
        </a:p>
      </dgm:t>
    </dgm:pt>
    <dgm:pt modelId="{3C7B464B-58B2-4EB6-B458-4C06D95C104A}" type="parTrans" cxnId="{4658ED53-440D-46A6-AA66-817476D3F557}">
      <dgm:prSet/>
      <dgm:spPr/>
      <dgm:t>
        <a:bodyPr/>
        <a:lstStyle/>
        <a:p>
          <a:endParaRPr lang="th-TH" sz="1100"/>
        </a:p>
      </dgm:t>
    </dgm:pt>
    <dgm:pt modelId="{3F157D25-8718-42FD-974D-0FDE560FC220}" type="sibTrans" cxnId="{4658ED53-440D-46A6-AA66-817476D3F557}">
      <dgm:prSet/>
      <dgm:spPr/>
      <dgm:t>
        <a:bodyPr/>
        <a:lstStyle/>
        <a:p>
          <a:endParaRPr lang="th-TH" sz="1100"/>
        </a:p>
      </dgm:t>
    </dgm:pt>
    <dgm:pt modelId="{7844E859-BFB4-43FD-A31A-692AA38D9943}">
      <dgm:prSet phldrT="[ข้อความ]" custT="1"/>
      <dgm:spPr/>
      <dgm:t>
        <a:bodyPr/>
        <a:lstStyle/>
        <a:p>
          <a:r>
            <a:rPr lang="en-US" sz="1800" smtClean="0"/>
            <a:t>Universiti Malaysia Sarawak</a:t>
          </a:r>
          <a:endParaRPr lang="th-TH" sz="1800" dirty="0"/>
        </a:p>
      </dgm:t>
    </dgm:pt>
    <dgm:pt modelId="{616C2108-C0EA-4324-B8F4-7650A57975BD}" type="parTrans" cxnId="{75E028A5-17F1-46DF-8CCA-4CEDAE86E120}">
      <dgm:prSet/>
      <dgm:spPr/>
      <dgm:t>
        <a:bodyPr/>
        <a:lstStyle/>
        <a:p>
          <a:endParaRPr lang="th-TH" sz="1100"/>
        </a:p>
      </dgm:t>
    </dgm:pt>
    <dgm:pt modelId="{89404529-1889-45B7-B32C-A9F4832239C8}" type="sibTrans" cxnId="{75E028A5-17F1-46DF-8CCA-4CEDAE86E120}">
      <dgm:prSet/>
      <dgm:spPr/>
      <dgm:t>
        <a:bodyPr/>
        <a:lstStyle/>
        <a:p>
          <a:endParaRPr lang="th-TH" sz="1100"/>
        </a:p>
      </dgm:t>
    </dgm:pt>
    <dgm:pt modelId="{6535FDF3-CC37-4B13-A5B1-1F56D58B0B83}">
      <dgm:prSet phldrT="[ข้อความ]" custT="1"/>
      <dgm:spPr/>
      <dgm:t>
        <a:bodyPr/>
        <a:lstStyle/>
        <a:p>
          <a:r>
            <a:rPr lang="en-US" sz="1800" smtClean="0"/>
            <a:t>Universiti Sains Malaysia</a:t>
          </a:r>
          <a:endParaRPr lang="th-TH" sz="1800" dirty="0"/>
        </a:p>
      </dgm:t>
    </dgm:pt>
    <dgm:pt modelId="{5E0FBA40-0408-4586-80C6-7676A67D5199}" type="parTrans" cxnId="{037C710C-C593-4D78-ABC6-2BE294103F15}">
      <dgm:prSet/>
      <dgm:spPr/>
      <dgm:t>
        <a:bodyPr/>
        <a:lstStyle/>
        <a:p>
          <a:endParaRPr lang="th-TH" sz="1100"/>
        </a:p>
      </dgm:t>
    </dgm:pt>
    <dgm:pt modelId="{8A451CB1-1790-4498-976A-9A7E56F15422}" type="sibTrans" cxnId="{037C710C-C593-4D78-ABC6-2BE294103F15}">
      <dgm:prSet/>
      <dgm:spPr/>
      <dgm:t>
        <a:bodyPr/>
        <a:lstStyle/>
        <a:p>
          <a:endParaRPr lang="th-TH" sz="1100"/>
        </a:p>
      </dgm:t>
    </dgm:pt>
    <dgm:pt modelId="{3C99EFDA-1143-4FE0-B123-756990D13BEC}">
      <dgm:prSet phldrT="[ข้อความ]" custT="1"/>
      <dgm:spPr/>
      <dgm:t>
        <a:bodyPr/>
        <a:lstStyle/>
        <a:p>
          <a:r>
            <a:rPr lang="en-US" sz="1800" smtClean="0"/>
            <a:t>Universiti Malaya</a:t>
          </a:r>
          <a:endParaRPr lang="th-TH" sz="1800" dirty="0"/>
        </a:p>
      </dgm:t>
    </dgm:pt>
    <dgm:pt modelId="{8446D8C6-C6A7-464B-A5CB-A4E50CB562E3}" type="parTrans" cxnId="{61F4832D-A8F5-4411-B1F1-74825AD67A35}">
      <dgm:prSet/>
      <dgm:spPr/>
      <dgm:t>
        <a:bodyPr/>
        <a:lstStyle/>
        <a:p>
          <a:endParaRPr lang="th-TH" sz="1100"/>
        </a:p>
      </dgm:t>
    </dgm:pt>
    <dgm:pt modelId="{D7277316-7CC1-4F00-9C84-406858C7E013}" type="sibTrans" cxnId="{61F4832D-A8F5-4411-B1F1-74825AD67A35}">
      <dgm:prSet/>
      <dgm:spPr/>
      <dgm:t>
        <a:bodyPr/>
        <a:lstStyle/>
        <a:p>
          <a:endParaRPr lang="th-TH" sz="1100"/>
        </a:p>
      </dgm:t>
    </dgm:pt>
    <dgm:pt modelId="{A1CBB049-BF62-4EB6-A461-8441D18FC8FC}" type="pres">
      <dgm:prSet presAssocID="{50C76568-B46E-42E7-A6F0-FC53AE291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81F234-E0CB-45A3-95B3-4EA8D6277C9D}" type="pres">
      <dgm:prSet presAssocID="{04ADC001-A54C-4328-9149-C6DDC5FD8948}" presName="parentText" presStyleLbl="node1" presStyleIdx="0" presStyleCnt="1" custLinFactNeighborX="-3068" custLinFactNeighborY="-145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04BE89-E23D-4BA6-A268-DEAF6830930F}" type="pres">
      <dgm:prSet presAssocID="{04ADC001-A54C-4328-9149-C6DDC5FD89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37C710C-C593-4D78-ABC6-2BE294103F15}" srcId="{04ADC001-A54C-4328-9149-C6DDC5FD8948}" destId="{6535FDF3-CC37-4B13-A5B1-1F56D58B0B83}" srcOrd="8" destOrd="0" parTransId="{5E0FBA40-0408-4586-80C6-7676A67D5199}" sibTransId="{8A451CB1-1790-4498-976A-9A7E56F15422}"/>
    <dgm:cxn modelId="{AE3F9AF5-58F7-40BE-9354-7382D0BAC33F}" type="presOf" srcId="{6535FDF3-CC37-4B13-A5B1-1F56D58B0B83}" destId="{CD04BE89-E23D-4BA6-A268-DEAF6830930F}" srcOrd="0" destOrd="8" presId="urn:microsoft.com/office/officeart/2005/8/layout/vList2"/>
    <dgm:cxn modelId="{75E028A5-17F1-46DF-8CCA-4CEDAE86E120}" srcId="{04ADC001-A54C-4328-9149-C6DDC5FD8948}" destId="{7844E859-BFB4-43FD-A31A-692AA38D9943}" srcOrd="7" destOrd="0" parTransId="{616C2108-C0EA-4324-B8F4-7650A57975BD}" sibTransId="{89404529-1889-45B7-B32C-A9F4832239C8}"/>
    <dgm:cxn modelId="{027AF3E7-C2BF-4219-8B7D-BE8BD1D04DD0}" type="presOf" srcId="{22422A49-0F1F-429C-9B7B-0033370168F7}" destId="{CD04BE89-E23D-4BA6-A268-DEAF6830930F}" srcOrd="0" destOrd="3" presId="urn:microsoft.com/office/officeart/2005/8/layout/vList2"/>
    <dgm:cxn modelId="{4658ED53-440D-46A6-AA66-817476D3F557}" srcId="{04ADC001-A54C-4328-9149-C6DDC5FD8948}" destId="{2AEEDD36-F832-4099-BC18-26998BAC26E5}" srcOrd="6" destOrd="0" parTransId="{3C7B464B-58B2-4EB6-B458-4C06D95C104A}" sibTransId="{3F157D25-8718-42FD-974D-0FDE560FC220}"/>
    <dgm:cxn modelId="{744A5D2F-964C-45BF-A35F-46CC98C87BB5}" srcId="{04ADC001-A54C-4328-9149-C6DDC5FD8948}" destId="{18B3EC54-47E2-49E2-B40A-A0BE061268E4}" srcOrd="2" destOrd="0" parTransId="{E7E57F87-3D34-454D-9611-C885C072916B}" sibTransId="{002C2F8B-53E7-4F6A-9D37-736489CE2F1D}"/>
    <dgm:cxn modelId="{C5B7EEFC-C9C7-4E6B-BA71-618583987C0B}" type="presOf" srcId="{04ADC001-A54C-4328-9149-C6DDC5FD8948}" destId="{D381F234-E0CB-45A3-95B3-4EA8D6277C9D}" srcOrd="0" destOrd="0" presId="urn:microsoft.com/office/officeart/2005/8/layout/vList2"/>
    <dgm:cxn modelId="{867BBC11-A61A-4A5B-B63D-3C6DC1414D4C}" type="presOf" srcId="{86C77B03-192F-4ECB-9F9B-661D7DD47E1F}" destId="{CD04BE89-E23D-4BA6-A268-DEAF6830930F}" srcOrd="0" destOrd="0" presId="urn:microsoft.com/office/officeart/2005/8/layout/vList2"/>
    <dgm:cxn modelId="{F55033F4-33DC-412F-AD6D-6FF34F504F31}" type="presOf" srcId="{A4551B38-3718-4697-87BF-C8EBE71A08D6}" destId="{CD04BE89-E23D-4BA6-A268-DEAF6830930F}" srcOrd="0" destOrd="1" presId="urn:microsoft.com/office/officeart/2005/8/layout/vList2"/>
    <dgm:cxn modelId="{8F8348D4-50BC-4F68-8EA7-64BD9E5ACD5B}" srcId="{04ADC001-A54C-4328-9149-C6DDC5FD8948}" destId="{652C25BB-A8CA-4919-B7B6-E83C40EF907E}" srcOrd="4" destOrd="0" parTransId="{8C586F0A-006D-4422-907D-C48B8AA41105}" sibTransId="{F2E527D6-52BD-49D7-ABDC-7410C96A395B}"/>
    <dgm:cxn modelId="{C6906467-F102-4907-937B-757D637FD4AF}" type="presOf" srcId="{50C76568-B46E-42E7-A6F0-FC53AE291FED}" destId="{A1CBB049-BF62-4EB6-A461-8441D18FC8FC}" srcOrd="0" destOrd="0" presId="urn:microsoft.com/office/officeart/2005/8/layout/vList2"/>
    <dgm:cxn modelId="{928DDA16-3A81-4AB6-AB1F-EB035E1BBC7A}" srcId="{04ADC001-A54C-4328-9149-C6DDC5FD8948}" destId="{A4551B38-3718-4697-87BF-C8EBE71A08D6}" srcOrd="1" destOrd="0" parTransId="{808D94B3-20C8-4A97-BF8F-8E729270C7F1}" sibTransId="{A612200E-E3BE-4C7A-A641-5CC21B264F7D}"/>
    <dgm:cxn modelId="{C9322DDF-19F2-4C0B-B640-2C39019695E2}" srcId="{50C76568-B46E-42E7-A6F0-FC53AE291FED}" destId="{04ADC001-A54C-4328-9149-C6DDC5FD8948}" srcOrd="0" destOrd="0" parTransId="{DF02BD5D-E1B5-43E7-B0EB-C9681B6DCB91}" sibTransId="{36324D59-7F83-422E-8459-634A788C18C1}"/>
    <dgm:cxn modelId="{FDD81E76-8A30-452B-B44F-9B875C23B6D9}" type="presOf" srcId="{2AEEDD36-F832-4099-BC18-26998BAC26E5}" destId="{CD04BE89-E23D-4BA6-A268-DEAF6830930F}" srcOrd="0" destOrd="6" presId="urn:microsoft.com/office/officeart/2005/8/layout/vList2"/>
    <dgm:cxn modelId="{74CF7B19-8FD4-430D-8E5C-C6749A9CF46A}" type="presOf" srcId="{3C99EFDA-1143-4FE0-B123-756990D13BEC}" destId="{CD04BE89-E23D-4BA6-A268-DEAF6830930F}" srcOrd="0" destOrd="9" presId="urn:microsoft.com/office/officeart/2005/8/layout/vList2"/>
    <dgm:cxn modelId="{79252EF7-97D4-4F5E-AD79-139940A123E8}" type="presOf" srcId="{7844E859-BFB4-43FD-A31A-692AA38D9943}" destId="{CD04BE89-E23D-4BA6-A268-DEAF6830930F}" srcOrd="0" destOrd="7" presId="urn:microsoft.com/office/officeart/2005/8/layout/vList2"/>
    <dgm:cxn modelId="{61F4832D-A8F5-4411-B1F1-74825AD67A35}" srcId="{04ADC001-A54C-4328-9149-C6DDC5FD8948}" destId="{3C99EFDA-1143-4FE0-B123-756990D13BEC}" srcOrd="9" destOrd="0" parTransId="{8446D8C6-C6A7-464B-A5CB-A4E50CB562E3}" sibTransId="{D7277316-7CC1-4F00-9C84-406858C7E013}"/>
    <dgm:cxn modelId="{FD7ABD32-ABBF-49FD-A881-7FF245C788AB}" srcId="{04ADC001-A54C-4328-9149-C6DDC5FD8948}" destId="{1738E255-7773-4B97-B89E-42264B1AECEE}" srcOrd="5" destOrd="0" parTransId="{A5CF6511-E1E5-44F4-81AF-5F90959AF084}" sibTransId="{B6F1A430-1B31-4501-8FC6-820E9E843690}"/>
    <dgm:cxn modelId="{E24127C1-1244-43D8-BAF8-5964B7A318E6}" type="presOf" srcId="{652C25BB-A8CA-4919-B7B6-E83C40EF907E}" destId="{CD04BE89-E23D-4BA6-A268-DEAF6830930F}" srcOrd="0" destOrd="4" presId="urn:microsoft.com/office/officeart/2005/8/layout/vList2"/>
    <dgm:cxn modelId="{DECF3EF4-CE65-4D86-BF72-6901EA043E90}" srcId="{04ADC001-A54C-4328-9149-C6DDC5FD8948}" destId="{86C77B03-192F-4ECB-9F9B-661D7DD47E1F}" srcOrd="0" destOrd="0" parTransId="{6433C228-CE4D-4704-8CA2-21598890ED3C}" sibTransId="{7D9F82D5-6F7E-4DC9-865C-A066790B316B}"/>
    <dgm:cxn modelId="{81034C2C-5FA1-4A0B-98C6-91690DB4D90A}" type="presOf" srcId="{18B3EC54-47E2-49E2-B40A-A0BE061268E4}" destId="{CD04BE89-E23D-4BA6-A268-DEAF6830930F}" srcOrd="0" destOrd="2" presId="urn:microsoft.com/office/officeart/2005/8/layout/vList2"/>
    <dgm:cxn modelId="{1358CFCE-054A-498F-8960-B6123347FBA7}" type="presOf" srcId="{1738E255-7773-4B97-B89E-42264B1AECEE}" destId="{CD04BE89-E23D-4BA6-A268-DEAF6830930F}" srcOrd="0" destOrd="5" presId="urn:microsoft.com/office/officeart/2005/8/layout/vList2"/>
    <dgm:cxn modelId="{43F8A808-2F7D-49A2-B90F-9F0C42FF9C84}" srcId="{04ADC001-A54C-4328-9149-C6DDC5FD8948}" destId="{22422A49-0F1F-429C-9B7B-0033370168F7}" srcOrd="3" destOrd="0" parTransId="{9ADDE563-841A-4F6D-BD78-8012AC6A460E}" sibTransId="{430B3134-7716-4FB2-ADBA-12319349D536}"/>
    <dgm:cxn modelId="{B0AD1258-8213-4158-BC11-7EAB2BA49EC1}" type="presParOf" srcId="{A1CBB049-BF62-4EB6-A461-8441D18FC8FC}" destId="{D381F234-E0CB-45A3-95B3-4EA8D6277C9D}" srcOrd="0" destOrd="0" presId="urn:microsoft.com/office/officeart/2005/8/layout/vList2"/>
    <dgm:cxn modelId="{27D4C3D0-297E-4E2A-AD3A-9ECBC2B3FBF1}" type="presParOf" srcId="{A1CBB049-BF62-4EB6-A461-8441D18FC8FC}" destId="{CD04BE89-E23D-4BA6-A268-DEAF683093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C76568-B46E-42E7-A6F0-FC53AE291F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4ADC001-A54C-4328-9149-C6DDC5FD8948}">
      <dgm:prSet phldrT="[ข้อความ]" custT="1"/>
      <dgm:spPr/>
      <dgm:t>
        <a:bodyPr/>
        <a:lstStyle/>
        <a:p>
          <a:pPr algn="ctr"/>
          <a:r>
            <a:rPr lang="en-US" sz="4000" b="1" dirty="0" smtClean="0">
              <a:cs typeface="+mj-cs"/>
            </a:rPr>
            <a:t>2553 - 2556</a:t>
          </a:r>
          <a:endParaRPr lang="th-TH" sz="4000" b="1" dirty="0" smtClean="0">
            <a:cs typeface="+mj-cs"/>
          </a:endParaRPr>
        </a:p>
        <a:p>
          <a:pPr algn="ctr"/>
          <a:r>
            <a:rPr lang="th-TH" sz="4000" b="1" dirty="0" smtClean="0">
              <a:cs typeface="+mj-cs"/>
            </a:rPr>
            <a:t>การจัดสัมมนาวิชาการนานาชาติ </a:t>
          </a:r>
          <a:r>
            <a:rPr lang="en-US" sz="4000" b="1" dirty="0" smtClean="0">
              <a:cs typeface="+mj-cs"/>
            </a:rPr>
            <a:t>6 </a:t>
          </a:r>
          <a:r>
            <a:rPr lang="th-TH" sz="4000" b="1" dirty="0" smtClean="0">
              <a:cs typeface="+mj-cs"/>
            </a:rPr>
            <a:t>ครั้ง</a:t>
          </a:r>
          <a:endParaRPr lang="th-TH" sz="4000" b="1" dirty="0">
            <a:cs typeface="+mj-cs"/>
          </a:endParaRPr>
        </a:p>
      </dgm:t>
    </dgm:pt>
    <dgm:pt modelId="{DF02BD5D-E1B5-43E7-B0EB-C9681B6DCB91}" type="parTrans" cxnId="{C9322DDF-19F2-4C0B-B640-2C39019695E2}">
      <dgm:prSet/>
      <dgm:spPr/>
      <dgm:t>
        <a:bodyPr/>
        <a:lstStyle/>
        <a:p>
          <a:endParaRPr lang="th-TH" sz="1100"/>
        </a:p>
      </dgm:t>
    </dgm:pt>
    <dgm:pt modelId="{36324D59-7F83-422E-8459-634A788C18C1}" type="sibTrans" cxnId="{C9322DDF-19F2-4C0B-B640-2C39019695E2}">
      <dgm:prSet/>
      <dgm:spPr/>
      <dgm:t>
        <a:bodyPr/>
        <a:lstStyle/>
        <a:p>
          <a:endParaRPr lang="th-TH" sz="1100"/>
        </a:p>
      </dgm:t>
    </dgm:pt>
    <dgm:pt modelId="{A1CBB049-BF62-4EB6-A461-8441D18FC8FC}" type="pres">
      <dgm:prSet presAssocID="{50C76568-B46E-42E7-A6F0-FC53AE291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81F234-E0CB-45A3-95B3-4EA8D6277C9D}" type="pres">
      <dgm:prSet presAssocID="{04ADC001-A54C-4328-9149-C6DDC5FD8948}" presName="parentText" presStyleLbl="node1" presStyleIdx="0" presStyleCnt="1" custLinFactNeighborX="497" custLinFactNeighborY="-3672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23CF325-66BF-419C-94A0-FA0ED16070F8}" type="presOf" srcId="{04ADC001-A54C-4328-9149-C6DDC5FD8948}" destId="{D381F234-E0CB-45A3-95B3-4EA8D6277C9D}" srcOrd="0" destOrd="0" presId="urn:microsoft.com/office/officeart/2005/8/layout/vList2"/>
    <dgm:cxn modelId="{C9322DDF-19F2-4C0B-B640-2C39019695E2}" srcId="{50C76568-B46E-42E7-A6F0-FC53AE291FED}" destId="{04ADC001-A54C-4328-9149-C6DDC5FD8948}" srcOrd="0" destOrd="0" parTransId="{DF02BD5D-E1B5-43E7-B0EB-C9681B6DCB91}" sibTransId="{36324D59-7F83-422E-8459-634A788C18C1}"/>
    <dgm:cxn modelId="{C03C01B4-B019-4518-9239-8EF1F2535B05}" type="presOf" srcId="{50C76568-B46E-42E7-A6F0-FC53AE291FED}" destId="{A1CBB049-BF62-4EB6-A461-8441D18FC8FC}" srcOrd="0" destOrd="0" presId="urn:microsoft.com/office/officeart/2005/8/layout/vList2"/>
    <dgm:cxn modelId="{2960E9D9-3E3F-42E5-9D6D-9B09DA351A90}" type="presParOf" srcId="{A1CBB049-BF62-4EB6-A461-8441D18FC8FC}" destId="{D381F234-E0CB-45A3-95B3-4EA8D6277C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9CE5E0-DB31-4668-A14C-FFD92AE63ED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C8EDDF0-4F15-4C81-81AC-AA460524B924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1.</a:t>
          </a:r>
          <a:r>
            <a:rPr lang="th-TH" b="1" dirty="0" smtClean="0">
              <a:cs typeface="+mj-cs"/>
            </a:rPr>
            <a:t> การประชุมจัดงานประชุมนานาชาติ</a:t>
          </a:r>
          <a:endParaRPr lang="th-TH" b="1" dirty="0">
            <a:cs typeface="+mj-cs"/>
          </a:endParaRPr>
        </a:p>
      </dgm:t>
    </dgm:pt>
    <dgm:pt modelId="{7715566B-A3CF-4272-87DD-F1181404C9DA}" type="parTrans" cxnId="{BDAD110C-58AF-477E-B0C7-C447FD31E3E4}">
      <dgm:prSet/>
      <dgm:spPr/>
      <dgm:t>
        <a:bodyPr/>
        <a:lstStyle/>
        <a:p>
          <a:endParaRPr lang="th-TH"/>
        </a:p>
      </dgm:t>
    </dgm:pt>
    <dgm:pt modelId="{4CD468FC-614D-434F-AE76-F953B55F384F}" type="sibTrans" cxnId="{BDAD110C-58AF-477E-B0C7-C447FD31E3E4}">
      <dgm:prSet/>
      <dgm:spPr/>
      <dgm:t>
        <a:bodyPr/>
        <a:lstStyle/>
        <a:p>
          <a:endParaRPr lang="th-TH"/>
        </a:p>
      </dgm:t>
    </dgm:pt>
    <dgm:pt modelId="{33005BCA-A821-4E5D-BE89-01DBCA801079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2. </a:t>
          </a:r>
          <a:r>
            <a:rPr lang="th-TH" b="1" dirty="0" smtClean="0">
              <a:cs typeface="+mj-cs"/>
            </a:rPr>
            <a:t>การประชุม </a:t>
          </a:r>
          <a:r>
            <a:rPr lang="en-US" b="1" dirty="0" smtClean="0">
              <a:cs typeface="+mj-cs"/>
            </a:rPr>
            <a:t>MOU</a:t>
          </a:r>
          <a:endParaRPr lang="th-TH" b="1" dirty="0">
            <a:cs typeface="+mj-cs"/>
          </a:endParaRPr>
        </a:p>
      </dgm:t>
    </dgm:pt>
    <dgm:pt modelId="{29029D06-280B-47A5-992C-AE23349DCC8D}" type="parTrans" cxnId="{39F7AAA5-125D-4A8C-8BB9-3AA93E481FCE}">
      <dgm:prSet/>
      <dgm:spPr/>
      <dgm:t>
        <a:bodyPr/>
        <a:lstStyle/>
        <a:p>
          <a:endParaRPr lang="th-TH"/>
        </a:p>
      </dgm:t>
    </dgm:pt>
    <dgm:pt modelId="{4A2B03E2-3E24-4460-B30F-2336A486D416}" type="sibTrans" cxnId="{39F7AAA5-125D-4A8C-8BB9-3AA93E481FCE}">
      <dgm:prSet/>
      <dgm:spPr/>
      <dgm:t>
        <a:bodyPr/>
        <a:lstStyle/>
        <a:p>
          <a:endParaRPr lang="th-TH"/>
        </a:p>
      </dgm:t>
    </dgm:pt>
    <dgm:pt modelId="{309BC682-BDFE-4C56-B876-36848343FE96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3. </a:t>
          </a:r>
          <a:r>
            <a:rPr lang="th-TH" b="1" dirty="0" smtClean="0">
              <a:cs typeface="+mj-cs"/>
            </a:rPr>
            <a:t>การติดต่อสื่อสารทั้งในและต่างประเทศ</a:t>
          </a:r>
          <a:endParaRPr lang="th-TH" b="1" dirty="0">
            <a:cs typeface="+mj-cs"/>
          </a:endParaRPr>
        </a:p>
      </dgm:t>
    </dgm:pt>
    <dgm:pt modelId="{F5CBAE01-4133-4A03-B809-3CCDD94909E1}" type="parTrans" cxnId="{E7E11B8F-BBC2-447C-A305-95EBFB7A390C}">
      <dgm:prSet/>
      <dgm:spPr/>
      <dgm:t>
        <a:bodyPr/>
        <a:lstStyle/>
        <a:p>
          <a:endParaRPr lang="th-TH"/>
        </a:p>
      </dgm:t>
    </dgm:pt>
    <dgm:pt modelId="{3BD53283-E777-4C6B-AD97-7F9713905FC0}" type="sibTrans" cxnId="{E7E11B8F-BBC2-447C-A305-95EBFB7A390C}">
      <dgm:prSet/>
      <dgm:spPr/>
      <dgm:t>
        <a:bodyPr/>
        <a:lstStyle/>
        <a:p>
          <a:endParaRPr lang="th-TH"/>
        </a:p>
      </dgm:t>
    </dgm:pt>
    <dgm:pt modelId="{4043DFFF-C340-47E9-BBC2-738456DFEE65}" type="pres">
      <dgm:prSet presAssocID="{AD9CE5E0-DB31-4668-A14C-FFD92AE63E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1A1535B3-538D-454E-BD3D-3044E5B1CD09}" type="pres">
      <dgm:prSet presAssocID="{AD9CE5E0-DB31-4668-A14C-FFD92AE63EDB}" presName="Name1" presStyleCnt="0"/>
      <dgm:spPr/>
    </dgm:pt>
    <dgm:pt modelId="{3F66C619-FE44-4A1A-96F1-712EB529E86A}" type="pres">
      <dgm:prSet presAssocID="{AD9CE5E0-DB31-4668-A14C-FFD92AE63EDB}" presName="cycle" presStyleCnt="0"/>
      <dgm:spPr/>
    </dgm:pt>
    <dgm:pt modelId="{3DBBA60B-945B-47F4-AE90-D1E949EF4355}" type="pres">
      <dgm:prSet presAssocID="{AD9CE5E0-DB31-4668-A14C-FFD92AE63EDB}" presName="srcNode" presStyleLbl="node1" presStyleIdx="0" presStyleCnt="3"/>
      <dgm:spPr/>
    </dgm:pt>
    <dgm:pt modelId="{CBF6A4C8-3BE4-4AE0-9F83-726714CCEC6B}" type="pres">
      <dgm:prSet presAssocID="{AD9CE5E0-DB31-4668-A14C-FFD92AE63EDB}" presName="conn" presStyleLbl="parChTrans1D2" presStyleIdx="0" presStyleCnt="1"/>
      <dgm:spPr/>
      <dgm:t>
        <a:bodyPr/>
        <a:lstStyle/>
        <a:p>
          <a:endParaRPr lang="th-TH"/>
        </a:p>
      </dgm:t>
    </dgm:pt>
    <dgm:pt modelId="{C4990246-93B2-4EE1-878D-14F5078F3759}" type="pres">
      <dgm:prSet presAssocID="{AD9CE5E0-DB31-4668-A14C-FFD92AE63EDB}" presName="extraNode" presStyleLbl="node1" presStyleIdx="0" presStyleCnt="3"/>
      <dgm:spPr/>
    </dgm:pt>
    <dgm:pt modelId="{D87AC36A-279A-4E03-87EA-5A2AE53C45FC}" type="pres">
      <dgm:prSet presAssocID="{AD9CE5E0-DB31-4668-A14C-FFD92AE63EDB}" presName="dstNode" presStyleLbl="node1" presStyleIdx="0" presStyleCnt="3"/>
      <dgm:spPr/>
    </dgm:pt>
    <dgm:pt modelId="{70F2FD49-FA90-405F-9254-AB396A280802}" type="pres">
      <dgm:prSet presAssocID="{1C8EDDF0-4F15-4C81-81AC-AA460524B9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40E2D4-84DF-4875-BFC3-6D8813593FC5}" type="pres">
      <dgm:prSet presAssocID="{1C8EDDF0-4F15-4C81-81AC-AA460524B924}" presName="accent_1" presStyleCnt="0"/>
      <dgm:spPr/>
    </dgm:pt>
    <dgm:pt modelId="{CD3EA8CD-B997-433C-9118-E32252096ED6}" type="pres">
      <dgm:prSet presAssocID="{1C8EDDF0-4F15-4C81-81AC-AA460524B924}" presName="accentRepeatNode" presStyleLbl="solidFgAcc1" presStyleIdx="0" presStyleCnt="3"/>
      <dgm:spPr/>
    </dgm:pt>
    <dgm:pt modelId="{E50F79CB-C93D-45E6-BFDE-52E17A96C031}" type="pres">
      <dgm:prSet presAssocID="{33005BCA-A821-4E5D-BE89-01DBCA80107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2D7C36-4808-4DA5-AFDD-EF9947377979}" type="pres">
      <dgm:prSet presAssocID="{33005BCA-A821-4E5D-BE89-01DBCA801079}" presName="accent_2" presStyleCnt="0"/>
      <dgm:spPr/>
    </dgm:pt>
    <dgm:pt modelId="{F422307F-820A-47CC-B3BD-045A4F4BA6A6}" type="pres">
      <dgm:prSet presAssocID="{33005BCA-A821-4E5D-BE89-01DBCA801079}" presName="accentRepeatNode" presStyleLbl="solidFgAcc1" presStyleIdx="1" presStyleCnt="3"/>
      <dgm:spPr/>
    </dgm:pt>
    <dgm:pt modelId="{0F91BA6C-1166-44FF-BBF2-97C948942B4F}" type="pres">
      <dgm:prSet presAssocID="{309BC682-BDFE-4C56-B876-36848343FE9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28BD60-5CDF-410F-A90B-9C215A051A36}" type="pres">
      <dgm:prSet presAssocID="{309BC682-BDFE-4C56-B876-36848343FE96}" presName="accent_3" presStyleCnt="0"/>
      <dgm:spPr/>
    </dgm:pt>
    <dgm:pt modelId="{C6CEB5C0-F2E9-4B7A-932A-8019715101D2}" type="pres">
      <dgm:prSet presAssocID="{309BC682-BDFE-4C56-B876-36848343FE96}" presName="accentRepeatNode" presStyleLbl="solidFgAcc1" presStyleIdx="2" presStyleCnt="3"/>
      <dgm:spPr/>
    </dgm:pt>
  </dgm:ptLst>
  <dgm:cxnLst>
    <dgm:cxn modelId="{E7E11B8F-BBC2-447C-A305-95EBFB7A390C}" srcId="{AD9CE5E0-DB31-4668-A14C-FFD92AE63EDB}" destId="{309BC682-BDFE-4C56-B876-36848343FE96}" srcOrd="2" destOrd="0" parTransId="{F5CBAE01-4133-4A03-B809-3CCDD94909E1}" sibTransId="{3BD53283-E777-4C6B-AD97-7F9713905FC0}"/>
    <dgm:cxn modelId="{0B856FFC-40ED-4D65-80D3-9AC04406EADB}" type="presOf" srcId="{33005BCA-A821-4E5D-BE89-01DBCA801079}" destId="{E50F79CB-C93D-45E6-BFDE-52E17A96C031}" srcOrd="0" destOrd="0" presId="urn:microsoft.com/office/officeart/2008/layout/VerticalCurvedList"/>
    <dgm:cxn modelId="{FCD3DD4D-1E3F-434A-8196-614471847A33}" type="presOf" srcId="{AD9CE5E0-DB31-4668-A14C-FFD92AE63EDB}" destId="{4043DFFF-C340-47E9-BBC2-738456DFEE65}" srcOrd="0" destOrd="0" presId="urn:microsoft.com/office/officeart/2008/layout/VerticalCurvedList"/>
    <dgm:cxn modelId="{2C21F6D0-4F18-43AD-96F4-CE83415E9A27}" type="presOf" srcId="{4CD468FC-614D-434F-AE76-F953B55F384F}" destId="{CBF6A4C8-3BE4-4AE0-9F83-726714CCEC6B}" srcOrd="0" destOrd="0" presId="urn:microsoft.com/office/officeart/2008/layout/VerticalCurvedList"/>
    <dgm:cxn modelId="{39F7AAA5-125D-4A8C-8BB9-3AA93E481FCE}" srcId="{AD9CE5E0-DB31-4668-A14C-FFD92AE63EDB}" destId="{33005BCA-A821-4E5D-BE89-01DBCA801079}" srcOrd="1" destOrd="0" parTransId="{29029D06-280B-47A5-992C-AE23349DCC8D}" sibTransId="{4A2B03E2-3E24-4460-B30F-2336A486D416}"/>
    <dgm:cxn modelId="{BDAD110C-58AF-477E-B0C7-C447FD31E3E4}" srcId="{AD9CE5E0-DB31-4668-A14C-FFD92AE63EDB}" destId="{1C8EDDF0-4F15-4C81-81AC-AA460524B924}" srcOrd="0" destOrd="0" parTransId="{7715566B-A3CF-4272-87DD-F1181404C9DA}" sibTransId="{4CD468FC-614D-434F-AE76-F953B55F384F}"/>
    <dgm:cxn modelId="{1908487C-D415-4ED8-B0CC-F26E651BA31C}" type="presOf" srcId="{309BC682-BDFE-4C56-B876-36848343FE96}" destId="{0F91BA6C-1166-44FF-BBF2-97C948942B4F}" srcOrd="0" destOrd="0" presId="urn:microsoft.com/office/officeart/2008/layout/VerticalCurvedList"/>
    <dgm:cxn modelId="{49C3B4F7-A913-4261-834E-1F1BF8B0AC9B}" type="presOf" srcId="{1C8EDDF0-4F15-4C81-81AC-AA460524B924}" destId="{70F2FD49-FA90-405F-9254-AB396A280802}" srcOrd="0" destOrd="0" presId="urn:microsoft.com/office/officeart/2008/layout/VerticalCurvedList"/>
    <dgm:cxn modelId="{87329345-7905-4EC6-B6AB-F47993BC2CAA}" type="presParOf" srcId="{4043DFFF-C340-47E9-BBC2-738456DFEE65}" destId="{1A1535B3-538D-454E-BD3D-3044E5B1CD09}" srcOrd="0" destOrd="0" presId="urn:microsoft.com/office/officeart/2008/layout/VerticalCurvedList"/>
    <dgm:cxn modelId="{EAF61ABB-CDF5-4E3F-933F-F35ADD8D7C16}" type="presParOf" srcId="{1A1535B3-538D-454E-BD3D-3044E5B1CD09}" destId="{3F66C619-FE44-4A1A-96F1-712EB529E86A}" srcOrd="0" destOrd="0" presId="urn:microsoft.com/office/officeart/2008/layout/VerticalCurvedList"/>
    <dgm:cxn modelId="{7EC5F4E4-40AE-4ADB-9E5B-F122C406ECE3}" type="presParOf" srcId="{3F66C619-FE44-4A1A-96F1-712EB529E86A}" destId="{3DBBA60B-945B-47F4-AE90-D1E949EF4355}" srcOrd="0" destOrd="0" presId="urn:microsoft.com/office/officeart/2008/layout/VerticalCurvedList"/>
    <dgm:cxn modelId="{700B8390-BAED-4661-9BB4-EBDBB548D510}" type="presParOf" srcId="{3F66C619-FE44-4A1A-96F1-712EB529E86A}" destId="{CBF6A4C8-3BE4-4AE0-9F83-726714CCEC6B}" srcOrd="1" destOrd="0" presId="urn:microsoft.com/office/officeart/2008/layout/VerticalCurvedList"/>
    <dgm:cxn modelId="{9962E203-5EF5-4968-82F5-0630C78750C9}" type="presParOf" srcId="{3F66C619-FE44-4A1A-96F1-712EB529E86A}" destId="{C4990246-93B2-4EE1-878D-14F5078F3759}" srcOrd="2" destOrd="0" presId="urn:microsoft.com/office/officeart/2008/layout/VerticalCurvedList"/>
    <dgm:cxn modelId="{2FC152E9-4985-4872-BC62-01C66CC037E6}" type="presParOf" srcId="{3F66C619-FE44-4A1A-96F1-712EB529E86A}" destId="{D87AC36A-279A-4E03-87EA-5A2AE53C45FC}" srcOrd="3" destOrd="0" presId="urn:microsoft.com/office/officeart/2008/layout/VerticalCurvedList"/>
    <dgm:cxn modelId="{1694249F-436D-4E37-A715-B3EF6E04BBBB}" type="presParOf" srcId="{1A1535B3-538D-454E-BD3D-3044E5B1CD09}" destId="{70F2FD49-FA90-405F-9254-AB396A280802}" srcOrd="1" destOrd="0" presId="urn:microsoft.com/office/officeart/2008/layout/VerticalCurvedList"/>
    <dgm:cxn modelId="{AA88C4CC-279D-4385-81C3-B18886705497}" type="presParOf" srcId="{1A1535B3-538D-454E-BD3D-3044E5B1CD09}" destId="{D440E2D4-84DF-4875-BFC3-6D8813593FC5}" srcOrd="2" destOrd="0" presId="urn:microsoft.com/office/officeart/2008/layout/VerticalCurvedList"/>
    <dgm:cxn modelId="{D09DD173-44BC-47A5-B7F1-FF6817CE4372}" type="presParOf" srcId="{D440E2D4-84DF-4875-BFC3-6D8813593FC5}" destId="{CD3EA8CD-B997-433C-9118-E32252096ED6}" srcOrd="0" destOrd="0" presId="urn:microsoft.com/office/officeart/2008/layout/VerticalCurvedList"/>
    <dgm:cxn modelId="{656E13D4-A25D-4DA9-AF22-9AE433635676}" type="presParOf" srcId="{1A1535B3-538D-454E-BD3D-3044E5B1CD09}" destId="{E50F79CB-C93D-45E6-BFDE-52E17A96C031}" srcOrd="3" destOrd="0" presId="urn:microsoft.com/office/officeart/2008/layout/VerticalCurvedList"/>
    <dgm:cxn modelId="{129B0DB8-A62E-4EB0-A526-84D1885C0C98}" type="presParOf" srcId="{1A1535B3-538D-454E-BD3D-3044E5B1CD09}" destId="{202D7C36-4808-4DA5-AFDD-EF9947377979}" srcOrd="4" destOrd="0" presId="urn:microsoft.com/office/officeart/2008/layout/VerticalCurvedList"/>
    <dgm:cxn modelId="{7D4B33C0-7B97-4149-8F5B-D1780BECEBDE}" type="presParOf" srcId="{202D7C36-4808-4DA5-AFDD-EF9947377979}" destId="{F422307F-820A-47CC-B3BD-045A4F4BA6A6}" srcOrd="0" destOrd="0" presId="urn:microsoft.com/office/officeart/2008/layout/VerticalCurvedList"/>
    <dgm:cxn modelId="{501F5C6F-E8AE-4364-AD7B-8CAD4E294482}" type="presParOf" srcId="{1A1535B3-538D-454E-BD3D-3044E5B1CD09}" destId="{0F91BA6C-1166-44FF-BBF2-97C948942B4F}" srcOrd="5" destOrd="0" presId="urn:microsoft.com/office/officeart/2008/layout/VerticalCurvedList"/>
    <dgm:cxn modelId="{2983125F-7873-40F0-ADFC-DFA6BB18A5D3}" type="presParOf" srcId="{1A1535B3-538D-454E-BD3D-3044E5B1CD09}" destId="{FC28BD60-5CDF-410F-A90B-9C215A051A36}" srcOrd="6" destOrd="0" presId="urn:microsoft.com/office/officeart/2008/layout/VerticalCurvedList"/>
    <dgm:cxn modelId="{7D80D871-2D06-4B6F-9D71-CA79EA26AE6A}" type="presParOf" srcId="{FC28BD60-5CDF-410F-A90B-9C215A051A36}" destId="{C6CEB5C0-F2E9-4B7A-932A-8019715101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9CE5E0-DB31-4668-A14C-FFD92AE63ED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C8EDDF0-4F15-4C81-81AC-AA460524B924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1.</a:t>
          </a:r>
          <a:r>
            <a:rPr lang="th-TH" b="1" dirty="0" smtClean="0">
              <a:cs typeface="+mj-cs"/>
            </a:rPr>
            <a:t> ประหยัดค่าเดินทาง </a:t>
          </a:r>
          <a:r>
            <a:rPr lang="en-US" b="1" dirty="0" smtClean="0">
              <a:cs typeface="+mj-cs"/>
            </a:rPr>
            <a:t>/ </a:t>
          </a:r>
          <a:r>
            <a:rPr lang="th-TH" b="1" dirty="0" smtClean="0">
              <a:cs typeface="+mj-cs"/>
            </a:rPr>
            <a:t>ที่พัก เป็นคณะ</a:t>
          </a:r>
          <a:endParaRPr lang="th-TH" b="1" dirty="0">
            <a:cs typeface="+mj-cs"/>
          </a:endParaRPr>
        </a:p>
      </dgm:t>
    </dgm:pt>
    <dgm:pt modelId="{7715566B-A3CF-4272-87DD-F1181404C9DA}" type="parTrans" cxnId="{BDAD110C-58AF-477E-B0C7-C447FD31E3E4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CD468FC-614D-434F-AE76-F953B55F384F}" type="sibTrans" cxnId="{BDAD110C-58AF-477E-B0C7-C447FD31E3E4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33005BCA-A821-4E5D-BE89-01DBCA801079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2. </a:t>
          </a:r>
          <a:r>
            <a:rPr lang="th-TH" b="1" dirty="0" smtClean="0">
              <a:cs typeface="+mj-cs"/>
            </a:rPr>
            <a:t>สะดวกรวดเร็ว</a:t>
          </a:r>
          <a:endParaRPr lang="th-TH" b="1" dirty="0">
            <a:cs typeface="+mj-cs"/>
          </a:endParaRPr>
        </a:p>
      </dgm:t>
    </dgm:pt>
    <dgm:pt modelId="{29029D06-280B-47A5-992C-AE23349DCC8D}" type="parTrans" cxnId="{39F7AAA5-125D-4A8C-8BB9-3AA93E481FCE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A2B03E2-3E24-4460-B30F-2336A486D416}" type="sibTrans" cxnId="{39F7AAA5-125D-4A8C-8BB9-3AA93E481FCE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309BC682-BDFE-4C56-B876-36848343FE96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3. </a:t>
          </a:r>
          <a:r>
            <a:rPr lang="th-TH" b="1" dirty="0" smtClean="0">
              <a:cs typeface="+mj-cs"/>
            </a:rPr>
            <a:t>ใช้งานได้ทุกที่ทุกเวลา</a:t>
          </a:r>
          <a:endParaRPr lang="th-TH" b="1" dirty="0">
            <a:cs typeface="+mj-cs"/>
          </a:endParaRPr>
        </a:p>
      </dgm:t>
    </dgm:pt>
    <dgm:pt modelId="{F5CBAE01-4133-4A03-B809-3CCDD94909E1}" type="parTrans" cxnId="{E7E11B8F-BBC2-447C-A305-95EBFB7A390C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3BD53283-E777-4C6B-AD97-7F9713905FC0}" type="sibTrans" cxnId="{E7E11B8F-BBC2-447C-A305-95EBFB7A390C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57D8C5B-B823-471C-901C-41ABC013770C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4. </a:t>
          </a:r>
          <a:r>
            <a:rPr lang="th-TH" b="1" dirty="0" smtClean="0">
              <a:cs typeface="+mj-cs"/>
            </a:rPr>
            <a:t>เหมาะมากกับพื้นที่เสี่ยงภัย (ไม่กล้ามา </a:t>
          </a:r>
          <a:r>
            <a:rPr lang="en-US" b="1" dirty="0" smtClean="0">
              <a:cs typeface="+mj-cs"/>
            </a:rPr>
            <a:t>/ </a:t>
          </a:r>
          <a:r>
            <a:rPr lang="th-TH" b="1" dirty="0" smtClean="0">
              <a:cs typeface="+mj-cs"/>
            </a:rPr>
            <a:t>ขาดแคลน)</a:t>
          </a:r>
          <a:endParaRPr lang="th-TH" b="1" dirty="0">
            <a:cs typeface="+mj-cs"/>
          </a:endParaRPr>
        </a:p>
      </dgm:t>
    </dgm:pt>
    <dgm:pt modelId="{C4559238-5B72-4EDE-AF4B-45377CD1296C}" type="parTrans" cxnId="{A0F276F2-3CDE-4D70-A690-0B535084CE49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FB414806-5FD4-42F3-AFAA-AA73E7E14817}" type="sibTrans" cxnId="{A0F276F2-3CDE-4D70-A690-0B535084CE49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043DFFF-C340-47E9-BBC2-738456DFEE65}" type="pres">
      <dgm:prSet presAssocID="{AD9CE5E0-DB31-4668-A14C-FFD92AE63E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1A1535B3-538D-454E-BD3D-3044E5B1CD09}" type="pres">
      <dgm:prSet presAssocID="{AD9CE5E0-DB31-4668-A14C-FFD92AE63EDB}" presName="Name1" presStyleCnt="0"/>
      <dgm:spPr/>
    </dgm:pt>
    <dgm:pt modelId="{3F66C619-FE44-4A1A-96F1-712EB529E86A}" type="pres">
      <dgm:prSet presAssocID="{AD9CE5E0-DB31-4668-A14C-FFD92AE63EDB}" presName="cycle" presStyleCnt="0"/>
      <dgm:spPr/>
    </dgm:pt>
    <dgm:pt modelId="{3DBBA60B-945B-47F4-AE90-D1E949EF4355}" type="pres">
      <dgm:prSet presAssocID="{AD9CE5E0-DB31-4668-A14C-FFD92AE63EDB}" presName="srcNode" presStyleLbl="node1" presStyleIdx="0" presStyleCnt="4"/>
      <dgm:spPr/>
    </dgm:pt>
    <dgm:pt modelId="{CBF6A4C8-3BE4-4AE0-9F83-726714CCEC6B}" type="pres">
      <dgm:prSet presAssocID="{AD9CE5E0-DB31-4668-A14C-FFD92AE63EDB}" presName="conn" presStyleLbl="parChTrans1D2" presStyleIdx="0" presStyleCnt="1"/>
      <dgm:spPr/>
      <dgm:t>
        <a:bodyPr/>
        <a:lstStyle/>
        <a:p>
          <a:endParaRPr lang="th-TH"/>
        </a:p>
      </dgm:t>
    </dgm:pt>
    <dgm:pt modelId="{C4990246-93B2-4EE1-878D-14F5078F3759}" type="pres">
      <dgm:prSet presAssocID="{AD9CE5E0-DB31-4668-A14C-FFD92AE63EDB}" presName="extraNode" presStyleLbl="node1" presStyleIdx="0" presStyleCnt="4"/>
      <dgm:spPr/>
    </dgm:pt>
    <dgm:pt modelId="{D87AC36A-279A-4E03-87EA-5A2AE53C45FC}" type="pres">
      <dgm:prSet presAssocID="{AD9CE5E0-DB31-4668-A14C-FFD92AE63EDB}" presName="dstNode" presStyleLbl="node1" presStyleIdx="0" presStyleCnt="4"/>
      <dgm:spPr/>
    </dgm:pt>
    <dgm:pt modelId="{70F2FD49-FA90-405F-9254-AB396A280802}" type="pres">
      <dgm:prSet presAssocID="{1C8EDDF0-4F15-4C81-81AC-AA460524B9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40E2D4-84DF-4875-BFC3-6D8813593FC5}" type="pres">
      <dgm:prSet presAssocID="{1C8EDDF0-4F15-4C81-81AC-AA460524B924}" presName="accent_1" presStyleCnt="0"/>
      <dgm:spPr/>
    </dgm:pt>
    <dgm:pt modelId="{CD3EA8CD-B997-433C-9118-E32252096ED6}" type="pres">
      <dgm:prSet presAssocID="{1C8EDDF0-4F15-4C81-81AC-AA460524B924}" presName="accentRepeatNode" presStyleLbl="solidFgAcc1" presStyleIdx="0" presStyleCnt="4"/>
      <dgm:spPr/>
    </dgm:pt>
    <dgm:pt modelId="{E50F79CB-C93D-45E6-BFDE-52E17A96C031}" type="pres">
      <dgm:prSet presAssocID="{33005BCA-A821-4E5D-BE89-01DBCA80107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2D7C36-4808-4DA5-AFDD-EF9947377979}" type="pres">
      <dgm:prSet presAssocID="{33005BCA-A821-4E5D-BE89-01DBCA801079}" presName="accent_2" presStyleCnt="0"/>
      <dgm:spPr/>
    </dgm:pt>
    <dgm:pt modelId="{F422307F-820A-47CC-B3BD-045A4F4BA6A6}" type="pres">
      <dgm:prSet presAssocID="{33005BCA-A821-4E5D-BE89-01DBCA801079}" presName="accentRepeatNode" presStyleLbl="solidFgAcc1" presStyleIdx="1" presStyleCnt="4"/>
      <dgm:spPr/>
    </dgm:pt>
    <dgm:pt modelId="{0F91BA6C-1166-44FF-BBF2-97C948942B4F}" type="pres">
      <dgm:prSet presAssocID="{309BC682-BDFE-4C56-B876-36848343FE9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28BD60-5CDF-410F-A90B-9C215A051A36}" type="pres">
      <dgm:prSet presAssocID="{309BC682-BDFE-4C56-B876-36848343FE96}" presName="accent_3" presStyleCnt="0"/>
      <dgm:spPr/>
    </dgm:pt>
    <dgm:pt modelId="{C6CEB5C0-F2E9-4B7A-932A-8019715101D2}" type="pres">
      <dgm:prSet presAssocID="{309BC682-BDFE-4C56-B876-36848343FE96}" presName="accentRepeatNode" presStyleLbl="solidFgAcc1" presStyleIdx="2" presStyleCnt="4"/>
      <dgm:spPr/>
    </dgm:pt>
    <dgm:pt modelId="{330AC7D1-D3EC-4B9E-BBB2-A5E97B0AD6EF}" type="pres">
      <dgm:prSet presAssocID="{457D8C5B-B823-471C-901C-41ABC013770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FE0471-0592-4166-B62F-478CC4603351}" type="pres">
      <dgm:prSet presAssocID="{457D8C5B-B823-471C-901C-41ABC013770C}" presName="accent_4" presStyleCnt="0"/>
      <dgm:spPr/>
    </dgm:pt>
    <dgm:pt modelId="{C4BE8C6C-45C4-44B3-873B-3F1894F373E2}" type="pres">
      <dgm:prSet presAssocID="{457D8C5B-B823-471C-901C-41ABC013770C}" presName="accentRepeatNode" presStyleLbl="solidFgAcc1" presStyleIdx="3" presStyleCnt="4"/>
      <dgm:spPr/>
    </dgm:pt>
  </dgm:ptLst>
  <dgm:cxnLst>
    <dgm:cxn modelId="{395DF33E-5DEC-4670-94B3-0BDDC1913A63}" type="presOf" srcId="{309BC682-BDFE-4C56-B876-36848343FE96}" destId="{0F91BA6C-1166-44FF-BBF2-97C948942B4F}" srcOrd="0" destOrd="0" presId="urn:microsoft.com/office/officeart/2008/layout/VerticalCurvedList"/>
    <dgm:cxn modelId="{BDAD110C-58AF-477E-B0C7-C447FD31E3E4}" srcId="{AD9CE5E0-DB31-4668-A14C-FFD92AE63EDB}" destId="{1C8EDDF0-4F15-4C81-81AC-AA460524B924}" srcOrd="0" destOrd="0" parTransId="{7715566B-A3CF-4272-87DD-F1181404C9DA}" sibTransId="{4CD468FC-614D-434F-AE76-F953B55F384F}"/>
    <dgm:cxn modelId="{F1F18547-D058-428A-98A3-108483B5BF1B}" type="presOf" srcId="{457D8C5B-B823-471C-901C-41ABC013770C}" destId="{330AC7D1-D3EC-4B9E-BBB2-A5E97B0AD6EF}" srcOrd="0" destOrd="0" presId="urn:microsoft.com/office/officeart/2008/layout/VerticalCurvedList"/>
    <dgm:cxn modelId="{1EC1D2F8-22BC-4BBA-B1F0-C54F8F3BCC31}" type="presOf" srcId="{1C8EDDF0-4F15-4C81-81AC-AA460524B924}" destId="{70F2FD49-FA90-405F-9254-AB396A280802}" srcOrd="0" destOrd="0" presId="urn:microsoft.com/office/officeart/2008/layout/VerticalCurvedList"/>
    <dgm:cxn modelId="{251A56EA-630E-4067-AE48-4CE8DEF6A2DD}" type="presOf" srcId="{AD9CE5E0-DB31-4668-A14C-FFD92AE63EDB}" destId="{4043DFFF-C340-47E9-BBC2-738456DFEE65}" srcOrd="0" destOrd="0" presId="urn:microsoft.com/office/officeart/2008/layout/VerticalCurvedList"/>
    <dgm:cxn modelId="{A0F276F2-3CDE-4D70-A690-0B535084CE49}" srcId="{AD9CE5E0-DB31-4668-A14C-FFD92AE63EDB}" destId="{457D8C5B-B823-471C-901C-41ABC013770C}" srcOrd="3" destOrd="0" parTransId="{C4559238-5B72-4EDE-AF4B-45377CD1296C}" sibTransId="{FB414806-5FD4-42F3-AFAA-AA73E7E14817}"/>
    <dgm:cxn modelId="{E7E11B8F-BBC2-447C-A305-95EBFB7A390C}" srcId="{AD9CE5E0-DB31-4668-A14C-FFD92AE63EDB}" destId="{309BC682-BDFE-4C56-B876-36848343FE96}" srcOrd="2" destOrd="0" parTransId="{F5CBAE01-4133-4A03-B809-3CCDD94909E1}" sibTransId="{3BD53283-E777-4C6B-AD97-7F9713905FC0}"/>
    <dgm:cxn modelId="{39F7AAA5-125D-4A8C-8BB9-3AA93E481FCE}" srcId="{AD9CE5E0-DB31-4668-A14C-FFD92AE63EDB}" destId="{33005BCA-A821-4E5D-BE89-01DBCA801079}" srcOrd="1" destOrd="0" parTransId="{29029D06-280B-47A5-992C-AE23349DCC8D}" sibTransId="{4A2B03E2-3E24-4460-B30F-2336A486D416}"/>
    <dgm:cxn modelId="{72F12031-3377-465A-83F1-AF40DA2FD484}" type="presOf" srcId="{33005BCA-A821-4E5D-BE89-01DBCA801079}" destId="{E50F79CB-C93D-45E6-BFDE-52E17A96C031}" srcOrd="0" destOrd="0" presId="urn:microsoft.com/office/officeart/2008/layout/VerticalCurvedList"/>
    <dgm:cxn modelId="{F4401F53-AE78-4DAF-A755-9E3C4FB5C555}" type="presOf" srcId="{4CD468FC-614D-434F-AE76-F953B55F384F}" destId="{CBF6A4C8-3BE4-4AE0-9F83-726714CCEC6B}" srcOrd="0" destOrd="0" presId="urn:microsoft.com/office/officeart/2008/layout/VerticalCurvedList"/>
    <dgm:cxn modelId="{D3560769-6AC0-49BB-84D9-E705616CA77E}" type="presParOf" srcId="{4043DFFF-C340-47E9-BBC2-738456DFEE65}" destId="{1A1535B3-538D-454E-BD3D-3044E5B1CD09}" srcOrd="0" destOrd="0" presId="urn:microsoft.com/office/officeart/2008/layout/VerticalCurvedList"/>
    <dgm:cxn modelId="{B97E185A-5EB2-4F68-8099-4FCE00655B9E}" type="presParOf" srcId="{1A1535B3-538D-454E-BD3D-3044E5B1CD09}" destId="{3F66C619-FE44-4A1A-96F1-712EB529E86A}" srcOrd="0" destOrd="0" presId="urn:microsoft.com/office/officeart/2008/layout/VerticalCurvedList"/>
    <dgm:cxn modelId="{A9BA16D2-6E59-4A66-922C-667D30FA94A1}" type="presParOf" srcId="{3F66C619-FE44-4A1A-96F1-712EB529E86A}" destId="{3DBBA60B-945B-47F4-AE90-D1E949EF4355}" srcOrd="0" destOrd="0" presId="urn:microsoft.com/office/officeart/2008/layout/VerticalCurvedList"/>
    <dgm:cxn modelId="{33702E86-E3EB-4E4B-90BD-5ECB582341FB}" type="presParOf" srcId="{3F66C619-FE44-4A1A-96F1-712EB529E86A}" destId="{CBF6A4C8-3BE4-4AE0-9F83-726714CCEC6B}" srcOrd="1" destOrd="0" presId="urn:microsoft.com/office/officeart/2008/layout/VerticalCurvedList"/>
    <dgm:cxn modelId="{87195EDE-8D88-4D92-8A2B-5D77AFBA0B2E}" type="presParOf" srcId="{3F66C619-FE44-4A1A-96F1-712EB529E86A}" destId="{C4990246-93B2-4EE1-878D-14F5078F3759}" srcOrd="2" destOrd="0" presId="urn:microsoft.com/office/officeart/2008/layout/VerticalCurvedList"/>
    <dgm:cxn modelId="{7A14D88C-5DB7-4EBC-A081-816CAA252F61}" type="presParOf" srcId="{3F66C619-FE44-4A1A-96F1-712EB529E86A}" destId="{D87AC36A-279A-4E03-87EA-5A2AE53C45FC}" srcOrd="3" destOrd="0" presId="urn:microsoft.com/office/officeart/2008/layout/VerticalCurvedList"/>
    <dgm:cxn modelId="{69825708-070C-4BB4-BB7A-0E9644800B69}" type="presParOf" srcId="{1A1535B3-538D-454E-BD3D-3044E5B1CD09}" destId="{70F2FD49-FA90-405F-9254-AB396A280802}" srcOrd="1" destOrd="0" presId="urn:microsoft.com/office/officeart/2008/layout/VerticalCurvedList"/>
    <dgm:cxn modelId="{21E15ACB-3B02-43D0-84B0-1FE6274A7D88}" type="presParOf" srcId="{1A1535B3-538D-454E-BD3D-3044E5B1CD09}" destId="{D440E2D4-84DF-4875-BFC3-6D8813593FC5}" srcOrd="2" destOrd="0" presId="urn:microsoft.com/office/officeart/2008/layout/VerticalCurvedList"/>
    <dgm:cxn modelId="{B234D4BB-0153-4736-87D7-FAC76C107ADC}" type="presParOf" srcId="{D440E2D4-84DF-4875-BFC3-6D8813593FC5}" destId="{CD3EA8CD-B997-433C-9118-E32252096ED6}" srcOrd="0" destOrd="0" presId="urn:microsoft.com/office/officeart/2008/layout/VerticalCurvedList"/>
    <dgm:cxn modelId="{071C806F-B9D4-4621-A177-2B3C06471AE5}" type="presParOf" srcId="{1A1535B3-538D-454E-BD3D-3044E5B1CD09}" destId="{E50F79CB-C93D-45E6-BFDE-52E17A96C031}" srcOrd="3" destOrd="0" presId="urn:microsoft.com/office/officeart/2008/layout/VerticalCurvedList"/>
    <dgm:cxn modelId="{0765D9C2-DF98-48DA-9E5A-1EEE3E67D3BA}" type="presParOf" srcId="{1A1535B3-538D-454E-BD3D-3044E5B1CD09}" destId="{202D7C36-4808-4DA5-AFDD-EF9947377979}" srcOrd="4" destOrd="0" presId="urn:microsoft.com/office/officeart/2008/layout/VerticalCurvedList"/>
    <dgm:cxn modelId="{6CBCE2EA-FF49-4946-A525-A354A23CB7FA}" type="presParOf" srcId="{202D7C36-4808-4DA5-AFDD-EF9947377979}" destId="{F422307F-820A-47CC-B3BD-045A4F4BA6A6}" srcOrd="0" destOrd="0" presId="urn:microsoft.com/office/officeart/2008/layout/VerticalCurvedList"/>
    <dgm:cxn modelId="{BC223A74-92C3-46FB-ADEB-FD3C0D8E3A15}" type="presParOf" srcId="{1A1535B3-538D-454E-BD3D-3044E5B1CD09}" destId="{0F91BA6C-1166-44FF-BBF2-97C948942B4F}" srcOrd="5" destOrd="0" presId="urn:microsoft.com/office/officeart/2008/layout/VerticalCurvedList"/>
    <dgm:cxn modelId="{0AFCB65F-8217-4AFF-9B4B-4458740B50F7}" type="presParOf" srcId="{1A1535B3-538D-454E-BD3D-3044E5B1CD09}" destId="{FC28BD60-5CDF-410F-A90B-9C215A051A36}" srcOrd="6" destOrd="0" presId="urn:microsoft.com/office/officeart/2008/layout/VerticalCurvedList"/>
    <dgm:cxn modelId="{F3821AD3-D47F-45D4-B448-670996679947}" type="presParOf" srcId="{FC28BD60-5CDF-410F-A90B-9C215A051A36}" destId="{C6CEB5C0-F2E9-4B7A-932A-8019715101D2}" srcOrd="0" destOrd="0" presId="urn:microsoft.com/office/officeart/2008/layout/VerticalCurvedList"/>
    <dgm:cxn modelId="{1D43129A-ED64-4C57-9E7C-D6BFC912DA63}" type="presParOf" srcId="{1A1535B3-538D-454E-BD3D-3044E5B1CD09}" destId="{330AC7D1-D3EC-4B9E-BBB2-A5E97B0AD6EF}" srcOrd="7" destOrd="0" presId="urn:microsoft.com/office/officeart/2008/layout/VerticalCurvedList"/>
    <dgm:cxn modelId="{F5BA753B-65B5-44BA-882C-380D60A58310}" type="presParOf" srcId="{1A1535B3-538D-454E-BD3D-3044E5B1CD09}" destId="{E7FE0471-0592-4166-B62F-478CC4603351}" srcOrd="8" destOrd="0" presId="urn:microsoft.com/office/officeart/2008/layout/VerticalCurvedList"/>
    <dgm:cxn modelId="{24288192-FF02-454C-90D9-36446F6384EC}" type="presParOf" srcId="{E7FE0471-0592-4166-B62F-478CC4603351}" destId="{C4BE8C6C-45C4-44B3-873B-3F1894F373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59807-EF57-431F-9DFA-BCA98DA4AD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BF34984-FC8E-4B3C-9E7A-7544CB37E2BF}">
      <dgm:prSet phldrT="[ข้อความ]"/>
      <dgm:spPr/>
      <dgm:t>
        <a:bodyPr/>
        <a:lstStyle/>
        <a:p>
          <a:r>
            <a:rPr lang="th-TH" b="1" dirty="0" smtClean="0"/>
            <a:t>สาขาวิชาภาษาอังกฤษ</a:t>
          </a:r>
          <a:endParaRPr lang="th-TH" b="1" dirty="0"/>
        </a:p>
      </dgm:t>
    </dgm:pt>
    <dgm:pt modelId="{EE852375-A4C6-4F07-B529-3BD2CC02F753}" type="parTrans" cxnId="{9735ADFD-8267-4858-B4FC-24938A753240}">
      <dgm:prSet/>
      <dgm:spPr/>
      <dgm:t>
        <a:bodyPr/>
        <a:lstStyle/>
        <a:p>
          <a:endParaRPr lang="th-TH" b="1"/>
        </a:p>
      </dgm:t>
    </dgm:pt>
    <dgm:pt modelId="{EF704C3E-9025-404C-BF28-44ACCC83594F}" type="sibTrans" cxnId="{9735ADFD-8267-4858-B4FC-24938A753240}">
      <dgm:prSet/>
      <dgm:spPr/>
      <dgm:t>
        <a:bodyPr/>
        <a:lstStyle/>
        <a:p>
          <a:endParaRPr lang="th-TH" b="1"/>
        </a:p>
      </dgm:t>
    </dgm:pt>
    <dgm:pt modelId="{E378765C-C8BB-4662-984F-811B017C59B5}">
      <dgm:prSet phldrT="[ข้อความ]"/>
      <dgm:spPr/>
      <dgm:t>
        <a:bodyPr/>
        <a:lstStyle/>
        <a:p>
          <a:r>
            <a:rPr lang="th-TH" b="1" dirty="0" smtClean="0"/>
            <a:t>สาขาวิชาภาษาฝรั่งเศส</a:t>
          </a:r>
          <a:endParaRPr lang="th-TH" b="1" dirty="0"/>
        </a:p>
      </dgm:t>
    </dgm:pt>
    <dgm:pt modelId="{19B8D26E-D1B1-47EE-BA73-BBE03A91B48D}" type="parTrans" cxnId="{34308FD3-8B60-47BA-8D2A-5EF4A930BFB4}">
      <dgm:prSet/>
      <dgm:spPr/>
      <dgm:t>
        <a:bodyPr/>
        <a:lstStyle/>
        <a:p>
          <a:endParaRPr lang="th-TH" b="1"/>
        </a:p>
      </dgm:t>
    </dgm:pt>
    <dgm:pt modelId="{20019702-A8A8-45D1-A6F0-461111C9A3F2}" type="sibTrans" cxnId="{34308FD3-8B60-47BA-8D2A-5EF4A930BFB4}">
      <dgm:prSet/>
      <dgm:spPr/>
      <dgm:t>
        <a:bodyPr/>
        <a:lstStyle/>
        <a:p>
          <a:endParaRPr lang="th-TH" b="1"/>
        </a:p>
      </dgm:t>
    </dgm:pt>
    <dgm:pt modelId="{2BE38340-EE1E-48B8-BE53-AD7620C837FE}">
      <dgm:prSet phldrT="[ข้อความ]"/>
      <dgm:spPr/>
      <dgm:t>
        <a:bodyPr/>
        <a:lstStyle/>
        <a:p>
          <a:r>
            <a:rPr lang="th-TH" b="1" dirty="0" smtClean="0"/>
            <a:t>สาขาวิชาภาษาเยอรมัน</a:t>
          </a:r>
          <a:endParaRPr lang="th-TH" b="1" dirty="0"/>
        </a:p>
      </dgm:t>
    </dgm:pt>
    <dgm:pt modelId="{863E582C-E87B-49FF-8BE8-C6D5131E78F8}" type="parTrans" cxnId="{4EC6F029-1ED4-46D1-B4F6-5B6D5C20C150}">
      <dgm:prSet/>
      <dgm:spPr/>
      <dgm:t>
        <a:bodyPr/>
        <a:lstStyle/>
        <a:p>
          <a:endParaRPr lang="th-TH" b="1"/>
        </a:p>
      </dgm:t>
    </dgm:pt>
    <dgm:pt modelId="{0BC074CC-C04A-46D3-BB4E-948111140464}" type="sibTrans" cxnId="{4EC6F029-1ED4-46D1-B4F6-5B6D5C20C150}">
      <dgm:prSet/>
      <dgm:spPr/>
      <dgm:t>
        <a:bodyPr/>
        <a:lstStyle/>
        <a:p>
          <a:endParaRPr lang="th-TH" b="1"/>
        </a:p>
      </dgm:t>
    </dgm:pt>
    <dgm:pt modelId="{0D7C8595-E820-45C9-AE68-6BA284778220}">
      <dgm:prSet phldrT="[ข้อความ]"/>
      <dgm:spPr/>
      <dgm:t>
        <a:bodyPr/>
        <a:lstStyle/>
        <a:p>
          <a:r>
            <a:rPr lang="th-TH" b="1" dirty="0" smtClean="0"/>
            <a:t>สาขาวิชาภาษาญี่ปุ่น</a:t>
          </a:r>
          <a:endParaRPr lang="th-TH" b="1" dirty="0"/>
        </a:p>
      </dgm:t>
    </dgm:pt>
    <dgm:pt modelId="{8102D377-1B73-49E4-962B-45576639E157}" type="parTrans" cxnId="{33DB6A11-374B-4E4A-AF9B-F495CFAD782F}">
      <dgm:prSet/>
      <dgm:spPr/>
      <dgm:t>
        <a:bodyPr/>
        <a:lstStyle/>
        <a:p>
          <a:endParaRPr lang="th-TH" b="1"/>
        </a:p>
      </dgm:t>
    </dgm:pt>
    <dgm:pt modelId="{F9F81301-5BFF-4B53-B61D-FB409573C83C}" type="sibTrans" cxnId="{33DB6A11-374B-4E4A-AF9B-F495CFAD782F}">
      <dgm:prSet/>
      <dgm:spPr/>
      <dgm:t>
        <a:bodyPr/>
        <a:lstStyle/>
        <a:p>
          <a:endParaRPr lang="th-TH" b="1"/>
        </a:p>
      </dgm:t>
    </dgm:pt>
    <dgm:pt modelId="{48DA1B09-0084-4D33-877A-428323D29B31}" type="pres">
      <dgm:prSet presAssocID="{F9959807-EF57-431F-9DFA-BCA98DA4AD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8F5FA26C-FDB8-4E91-B8FC-EEA8ED01AD34}" type="pres">
      <dgm:prSet presAssocID="{F9959807-EF57-431F-9DFA-BCA98DA4AD57}" presName="Name1" presStyleCnt="0"/>
      <dgm:spPr/>
    </dgm:pt>
    <dgm:pt modelId="{BDE94DA7-7CCD-447D-A23A-A7B5CDEA75E8}" type="pres">
      <dgm:prSet presAssocID="{F9959807-EF57-431F-9DFA-BCA98DA4AD57}" presName="cycle" presStyleCnt="0"/>
      <dgm:spPr/>
    </dgm:pt>
    <dgm:pt modelId="{9541E8A7-39DD-4533-8446-A77448CC1A2C}" type="pres">
      <dgm:prSet presAssocID="{F9959807-EF57-431F-9DFA-BCA98DA4AD57}" presName="srcNode" presStyleLbl="node1" presStyleIdx="0" presStyleCnt="4"/>
      <dgm:spPr/>
    </dgm:pt>
    <dgm:pt modelId="{0DB3BFCD-E52D-4F5A-B4DD-DB8ADD2DDFD7}" type="pres">
      <dgm:prSet presAssocID="{F9959807-EF57-431F-9DFA-BCA98DA4AD57}" presName="conn" presStyleLbl="parChTrans1D2" presStyleIdx="0" presStyleCnt="1"/>
      <dgm:spPr/>
      <dgm:t>
        <a:bodyPr/>
        <a:lstStyle/>
        <a:p>
          <a:endParaRPr lang="th-TH"/>
        </a:p>
      </dgm:t>
    </dgm:pt>
    <dgm:pt modelId="{1F52CD53-CE27-4D67-A558-228AACCE188E}" type="pres">
      <dgm:prSet presAssocID="{F9959807-EF57-431F-9DFA-BCA98DA4AD57}" presName="extraNode" presStyleLbl="node1" presStyleIdx="0" presStyleCnt="4"/>
      <dgm:spPr/>
    </dgm:pt>
    <dgm:pt modelId="{84421C80-50D4-41C4-A9A1-6FAB1B397A60}" type="pres">
      <dgm:prSet presAssocID="{F9959807-EF57-431F-9DFA-BCA98DA4AD57}" presName="dstNode" presStyleLbl="node1" presStyleIdx="0" presStyleCnt="4"/>
      <dgm:spPr/>
    </dgm:pt>
    <dgm:pt modelId="{73D6846E-758A-40AC-B62F-5DAD9C0B3A07}" type="pres">
      <dgm:prSet presAssocID="{EBF34984-FC8E-4B3C-9E7A-7544CB37E2B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3F3B6E-15D5-4BD0-92CA-1511A983C296}" type="pres">
      <dgm:prSet presAssocID="{EBF34984-FC8E-4B3C-9E7A-7544CB37E2BF}" presName="accent_1" presStyleCnt="0"/>
      <dgm:spPr/>
    </dgm:pt>
    <dgm:pt modelId="{6FEE3B5E-0760-4553-95B0-27F20833A4EA}" type="pres">
      <dgm:prSet presAssocID="{EBF34984-FC8E-4B3C-9E7A-7544CB37E2BF}" presName="accentRepeatNode" presStyleLbl="solidFgAcc1" presStyleIdx="0" presStyleCnt="4"/>
      <dgm:spPr/>
    </dgm:pt>
    <dgm:pt modelId="{AA372A09-3656-474F-AB8C-F9717C729B7D}" type="pres">
      <dgm:prSet presAssocID="{E378765C-C8BB-4662-984F-811B017C59B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888FC-F44B-43FC-B298-64C0C8B3B717}" type="pres">
      <dgm:prSet presAssocID="{E378765C-C8BB-4662-984F-811B017C59B5}" presName="accent_2" presStyleCnt="0"/>
      <dgm:spPr/>
    </dgm:pt>
    <dgm:pt modelId="{9613C5FC-EB98-49B0-BF44-FE0436C5B147}" type="pres">
      <dgm:prSet presAssocID="{E378765C-C8BB-4662-984F-811B017C59B5}" presName="accentRepeatNode" presStyleLbl="solidFgAcc1" presStyleIdx="1" presStyleCnt="4"/>
      <dgm:spPr/>
    </dgm:pt>
    <dgm:pt modelId="{18103CA2-A408-400E-9EBB-59388F7506CF}" type="pres">
      <dgm:prSet presAssocID="{2BE38340-EE1E-48B8-BE53-AD7620C837F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FAC624-F74A-480E-A2D5-B7446B4969FF}" type="pres">
      <dgm:prSet presAssocID="{2BE38340-EE1E-48B8-BE53-AD7620C837FE}" presName="accent_3" presStyleCnt="0"/>
      <dgm:spPr/>
    </dgm:pt>
    <dgm:pt modelId="{65576D77-D865-41F4-A842-1DC985C04201}" type="pres">
      <dgm:prSet presAssocID="{2BE38340-EE1E-48B8-BE53-AD7620C837FE}" presName="accentRepeatNode" presStyleLbl="solidFgAcc1" presStyleIdx="2" presStyleCnt="4"/>
      <dgm:spPr/>
    </dgm:pt>
    <dgm:pt modelId="{AF731BED-D688-4E89-9821-ABD4B2D7451C}" type="pres">
      <dgm:prSet presAssocID="{0D7C8595-E820-45C9-AE68-6BA2847782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AF480E-8B8E-48F4-8942-6AA577349AA8}" type="pres">
      <dgm:prSet presAssocID="{0D7C8595-E820-45C9-AE68-6BA284778220}" presName="accent_4" presStyleCnt="0"/>
      <dgm:spPr/>
    </dgm:pt>
    <dgm:pt modelId="{A393CE50-6C1F-4661-BA44-C3B898753DB3}" type="pres">
      <dgm:prSet presAssocID="{0D7C8595-E820-45C9-AE68-6BA284778220}" presName="accentRepeatNode" presStyleLbl="solidFgAcc1" presStyleIdx="3" presStyleCnt="4"/>
      <dgm:spPr/>
    </dgm:pt>
  </dgm:ptLst>
  <dgm:cxnLst>
    <dgm:cxn modelId="{34308FD3-8B60-47BA-8D2A-5EF4A930BFB4}" srcId="{F9959807-EF57-431F-9DFA-BCA98DA4AD57}" destId="{E378765C-C8BB-4662-984F-811B017C59B5}" srcOrd="1" destOrd="0" parTransId="{19B8D26E-D1B1-47EE-BA73-BBE03A91B48D}" sibTransId="{20019702-A8A8-45D1-A6F0-461111C9A3F2}"/>
    <dgm:cxn modelId="{4B135367-07C0-4C27-84FE-5F571D9411B6}" type="presOf" srcId="{EF704C3E-9025-404C-BF28-44ACCC83594F}" destId="{0DB3BFCD-E52D-4F5A-B4DD-DB8ADD2DDFD7}" srcOrd="0" destOrd="0" presId="urn:microsoft.com/office/officeart/2008/layout/VerticalCurvedList"/>
    <dgm:cxn modelId="{33DB6A11-374B-4E4A-AF9B-F495CFAD782F}" srcId="{F9959807-EF57-431F-9DFA-BCA98DA4AD57}" destId="{0D7C8595-E820-45C9-AE68-6BA284778220}" srcOrd="3" destOrd="0" parTransId="{8102D377-1B73-49E4-962B-45576639E157}" sibTransId="{F9F81301-5BFF-4B53-B61D-FB409573C83C}"/>
    <dgm:cxn modelId="{CDFC15DB-3BEB-4F8F-B938-B6AF99E011AC}" type="presOf" srcId="{EBF34984-FC8E-4B3C-9E7A-7544CB37E2BF}" destId="{73D6846E-758A-40AC-B62F-5DAD9C0B3A07}" srcOrd="0" destOrd="0" presId="urn:microsoft.com/office/officeart/2008/layout/VerticalCurvedList"/>
    <dgm:cxn modelId="{0A7A67F7-A92E-4414-832D-536D063CD8B8}" type="presOf" srcId="{F9959807-EF57-431F-9DFA-BCA98DA4AD57}" destId="{48DA1B09-0084-4D33-877A-428323D29B31}" srcOrd="0" destOrd="0" presId="urn:microsoft.com/office/officeart/2008/layout/VerticalCurvedList"/>
    <dgm:cxn modelId="{5931A4B7-878B-498F-91EC-2096883795BA}" type="presOf" srcId="{2BE38340-EE1E-48B8-BE53-AD7620C837FE}" destId="{18103CA2-A408-400E-9EBB-59388F7506CF}" srcOrd="0" destOrd="0" presId="urn:microsoft.com/office/officeart/2008/layout/VerticalCurvedList"/>
    <dgm:cxn modelId="{9735ADFD-8267-4858-B4FC-24938A753240}" srcId="{F9959807-EF57-431F-9DFA-BCA98DA4AD57}" destId="{EBF34984-FC8E-4B3C-9E7A-7544CB37E2BF}" srcOrd="0" destOrd="0" parTransId="{EE852375-A4C6-4F07-B529-3BD2CC02F753}" sibTransId="{EF704C3E-9025-404C-BF28-44ACCC83594F}"/>
    <dgm:cxn modelId="{5CDCA9E0-CC4A-488E-BBBC-88B9BA59DA31}" type="presOf" srcId="{0D7C8595-E820-45C9-AE68-6BA284778220}" destId="{AF731BED-D688-4E89-9821-ABD4B2D7451C}" srcOrd="0" destOrd="0" presId="urn:microsoft.com/office/officeart/2008/layout/VerticalCurvedList"/>
    <dgm:cxn modelId="{4EC6F029-1ED4-46D1-B4F6-5B6D5C20C150}" srcId="{F9959807-EF57-431F-9DFA-BCA98DA4AD57}" destId="{2BE38340-EE1E-48B8-BE53-AD7620C837FE}" srcOrd="2" destOrd="0" parTransId="{863E582C-E87B-49FF-8BE8-C6D5131E78F8}" sibTransId="{0BC074CC-C04A-46D3-BB4E-948111140464}"/>
    <dgm:cxn modelId="{6A791944-1DC6-4C5F-B827-D8F0EBB6D7C2}" type="presOf" srcId="{E378765C-C8BB-4662-984F-811B017C59B5}" destId="{AA372A09-3656-474F-AB8C-F9717C729B7D}" srcOrd="0" destOrd="0" presId="urn:microsoft.com/office/officeart/2008/layout/VerticalCurvedList"/>
    <dgm:cxn modelId="{48A27BE8-3BF8-494F-80E7-7A3ED376216E}" type="presParOf" srcId="{48DA1B09-0084-4D33-877A-428323D29B31}" destId="{8F5FA26C-FDB8-4E91-B8FC-EEA8ED01AD34}" srcOrd="0" destOrd="0" presId="urn:microsoft.com/office/officeart/2008/layout/VerticalCurvedList"/>
    <dgm:cxn modelId="{1AF6BEEE-297D-48B6-AFAE-1FA39616380F}" type="presParOf" srcId="{8F5FA26C-FDB8-4E91-B8FC-EEA8ED01AD34}" destId="{BDE94DA7-7CCD-447D-A23A-A7B5CDEA75E8}" srcOrd="0" destOrd="0" presId="urn:microsoft.com/office/officeart/2008/layout/VerticalCurvedList"/>
    <dgm:cxn modelId="{494B76D6-E5A3-4B55-8CD9-FD2106873B51}" type="presParOf" srcId="{BDE94DA7-7CCD-447D-A23A-A7B5CDEA75E8}" destId="{9541E8A7-39DD-4533-8446-A77448CC1A2C}" srcOrd="0" destOrd="0" presId="urn:microsoft.com/office/officeart/2008/layout/VerticalCurvedList"/>
    <dgm:cxn modelId="{5A3B5AF6-F2E2-49E5-83A3-861AB2989FD6}" type="presParOf" srcId="{BDE94DA7-7CCD-447D-A23A-A7B5CDEA75E8}" destId="{0DB3BFCD-E52D-4F5A-B4DD-DB8ADD2DDFD7}" srcOrd="1" destOrd="0" presId="urn:microsoft.com/office/officeart/2008/layout/VerticalCurvedList"/>
    <dgm:cxn modelId="{63EE8E1A-D66C-4D4B-9171-90CB207103F5}" type="presParOf" srcId="{BDE94DA7-7CCD-447D-A23A-A7B5CDEA75E8}" destId="{1F52CD53-CE27-4D67-A558-228AACCE188E}" srcOrd="2" destOrd="0" presId="urn:microsoft.com/office/officeart/2008/layout/VerticalCurvedList"/>
    <dgm:cxn modelId="{3F600AAB-D033-4016-9629-35ABFC3827CF}" type="presParOf" srcId="{BDE94DA7-7CCD-447D-A23A-A7B5CDEA75E8}" destId="{84421C80-50D4-41C4-A9A1-6FAB1B397A60}" srcOrd="3" destOrd="0" presId="urn:microsoft.com/office/officeart/2008/layout/VerticalCurvedList"/>
    <dgm:cxn modelId="{2F2284E9-8757-4A1B-83EF-38C87F39CD3F}" type="presParOf" srcId="{8F5FA26C-FDB8-4E91-B8FC-EEA8ED01AD34}" destId="{73D6846E-758A-40AC-B62F-5DAD9C0B3A07}" srcOrd="1" destOrd="0" presId="urn:microsoft.com/office/officeart/2008/layout/VerticalCurvedList"/>
    <dgm:cxn modelId="{F2C981B9-6C03-41C7-A38D-24D1D27C70F4}" type="presParOf" srcId="{8F5FA26C-FDB8-4E91-B8FC-EEA8ED01AD34}" destId="{C93F3B6E-15D5-4BD0-92CA-1511A983C296}" srcOrd="2" destOrd="0" presId="urn:microsoft.com/office/officeart/2008/layout/VerticalCurvedList"/>
    <dgm:cxn modelId="{149BC59C-4EBA-4656-98F3-2D61085361D8}" type="presParOf" srcId="{C93F3B6E-15D5-4BD0-92CA-1511A983C296}" destId="{6FEE3B5E-0760-4553-95B0-27F20833A4EA}" srcOrd="0" destOrd="0" presId="urn:microsoft.com/office/officeart/2008/layout/VerticalCurvedList"/>
    <dgm:cxn modelId="{2B0F78FC-7C81-41EF-A922-AE8490F4440E}" type="presParOf" srcId="{8F5FA26C-FDB8-4E91-B8FC-EEA8ED01AD34}" destId="{AA372A09-3656-474F-AB8C-F9717C729B7D}" srcOrd="3" destOrd="0" presId="urn:microsoft.com/office/officeart/2008/layout/VerticalCurvedList"/>
    <dgm:cxn modelId="{622822BA-43EF-4C08-B49B-D54AF4B3A051}" type="presParOf" srcId="{8F5FA26C-FDB8-4E91-B8FC-EEA8ED01AD34}" destId="{F94888FC-F44B-43FC-B298-64C0C8B3B717}" srcOrd="4" destOrd="0" presId="urn:microsoft.com/office/officeart/2008/layout/VerticalCurvedList"/>
    <dgm:cxn modelId="{6E58713A-132A-4367-83F4-01980A4C9916}" type="presParOf" srcId="{F94888FC-F44B-43FC-B298-64C0C8B3B717}" destId="{9613C5FC-EB98-49B0-BF44-FE0436C5B147}" srcOrd="0" destOrd="0" presId="urn:microsoft.com/office/officeart/2008/layout/VerticalCurvedList"/>
    <dgm:cxn modelId="{4A819DD6-EDFE-414D-86FD-3A19CDDB5561}" type="presParOf" srcId="{8F5FA26C-FDB8-4E91-B8FC-EEA8ED01AD34}" destId="{18103CA2-A408-400E-9EBB-59388F7506CF}" srcOrd="5" destOrd="0" presId="urn:microsoft.com/office/officeart/2008/layout/VerticalCurvedList"/>
    <dgm:cxn modelId="{7F0245A2-A1DF-47FC-8340-61940A39B50B}" type="presParOf" srcId="{8F5FA26C-FDB8-4E91-B8FC-EEA8ED01AD34}" destId="{CAFAC624-F74A-480E-A2D5-B7446B4969FF}" srcOrd="6" destOrd="0" presId="urn:microsoft.com/office/officeart/2008/layout/VerticalCurvedList"/>
    <dgm:cxn modelId="{D90AAFFA-1D16-493D-9168-B6A15FF7185E}" type="presParOf" srcId="{CAFAC624-F74A-480E-A2D5-B7446B4969FF}" destId="{65576D77-D865-41F4-A842-1DC985C04201}" srcOrd="0" destOrd="0" presId="urn:microsoft.com/office/officeart/2008/layout/VerticalCurvedList"/>
    <dgm:cxn modelId="{31625F11-FAE6-4E09-AE16-44D2CAB9E716}" type="presParOf" srcId="{8F5FA26C-FDB8-4E91-B8FC-EEA8ED01AD34}" destId="{AF731BED-D688-4E89-9821-ABD4B2D7451C}" srcOrd="7" destOrd="0" presId="urn:microsoft.com/office/officeart/2008/layout/VerticalCurvedList"/>
    <dgm:cxn modelId="{10ABC3B9-4245-45CD-B3E3-12A4532B2145}" type="presParOf" srcId="{8F5FA26C-FDB8-4E91-B8FC-EEA8ED01AD34}" destId="{82AF480E-8B8E-48F4-8942-6AA577349AA8}" srcOrd="8" destOrd="0" presId="urn:microsoft.com/office/officeart/2008/layout/VerticalCurvedList"/>
    <dgm:cxn modelId="{9785D954-A96C-47D9-966C-D568EF47CB0A}" type="presParOf" srcId="{82AF480E-8B8E-48F4-8942-6AA577349AA8}" destId="{A393CE50-6C1F-4661-BA44-C3B898753D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59807-EF57-431F-9DFA-BCA98DA4AD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BF34984-FC8E-4B3C-9E7A-7544CB37E2BF}">
      <dgm:prSet phldrT="[ข้อความ]"/>
      <dgm:spPr/>
      <dgm:t>
        <a:bodyPr/>
        <a:lstStyle/>
        <a:p>
          <a:r>
            <a:rPr lang="th-TH" b="1" dirty="0" smtClean="0"/>
            <a:t>สาขาวิชาภาษาเกาหลี </a:t>
          </a:r>
          <a:endParaRPr lang="th-TH" b="1" dirty="0"/>
        </a:p>
      </dgm:t>
    </dgm:pt>
    <dgm:pt modelId="{EE852375-A4C6-4F07-B529-3BD2CC02F753}" type="parTrans" cxnId="{9735ADFD-8267-4858-B4FC-24938A753240}">
      <dgm:prSet/>
      <dgm:spPr/>
      <dgm:t>
        <a:bodyPr/>
        <a:lstStyle/>
        <a:p>
          <a:endParaRPr lang="th-TH" b="1"/>
        </a:p>
      </dgm:t>
    </dgm:pt>
    <dgm:pt modelId="{EF704C3E-9025-404C-BF28-44ACCC83594F}" type="sibTrans" cxnId="{9735ADFD-8267-4858-B4FC-24938A753240}">
      <dgm:prSet/>
      <dgm:spPr/>
      <dgm:t>
        <a:bodyPr/>
        <a:lstStyle/>
        <a:p>
          <a:endParaRPr lang="th-TH" b="1"/>
        </a:p>
      </dgm:t>
    </dgm:pt>
    <dgm:pt modelId="{E378765C-C8BB-4662-984F-811B017C59B5}">
      <dgm:prSet phldrT="[ข้อความ]"/>
      <dgm:spPr/>
      <dgm:t>
        <a:bodyPr/>
        <a:lstStyle/>
        <a:p>
          <a:r>
            <a:rPr lang="th-TH" b="1" dirty="0" smtClean="0"/>
            <a:t>สาขาวิชาภาษาจีน</a:t>
          </a:r>
          <a:endParaRPr lang="th-TH" b="1" dirty="0"/>
        </a:p>
      </dgm:t>
    </dgm:pt>
    <dgm:pt modelId="{19B8D26E-D1B1-47EE-BA73-BBE03A91B48D}" type="parTrans" cxnId="{34308FD3-8B60-47BA-8D2A-5EF4A930BFB4}">
      <dgm:prSet/>
      <dgm:spPr/>
      <dgm:t>
        <a:bodyPr/>
        <a:lstStyle/>
        <a:p>
          <a:endParaRPr lang="th-TH" b="1"/>
        </a:p>
      </dgm:t>
    </dgm:pt>
    <dgm:pt modelId="{20019702-A8A8-45D1-A6F0-461111C9A3F2}" type="sibTrans" cxnId="{34308FD3-8B60-47BA-8D2A-5EF4A930BFB4}">
      <dgm:prSet/>
      <dgm:spPr/>
      <dgm:t>
        <a:bodyPr/>
        <a:lstStyle/>
        <a:p>
          <a:endParaRPr lang="th-TH" b="1"/>
        </a:p>
      </dgm:t>
    </dgm:pt>
    <dgm:pt modelId="{2BE38340-EE1E-48B8-BE53-AD7620C837FE}">
      <dgm:prSet phldrT="[ข้อความ]"/>
      <dgm:spPr/>
      <dgm:t>
        <a:bodyPr/>
        <a:lstStyle/>
        <a:p>
          <a:r>
            <a:rPr lang="th-TH" b="1" dirty="0" smtClean="0"/>
            <a:t>สาขาวิชาภาษามลายู </a:t>
          </a:r>
          <a:endParaRPr lang="th-TH" b="1" dirty="0"/>
        </a:p>
      </dgm:t>
    </dgm:pt>
    <dgm:pt modelId="{863E582C-E87B-49FF-8BE8-C6D5131E78F8}" type="parTrans" cxnId="{4EC6F029-1ED4-46D1-B4F6-5B6D5C20C150}">
      <dgm:prSet/>
      <dgm:spPr/>
      <dgm:t>
        <a:bodyPr/>
        <a:lstStyle/>
        <a:p>
          <a:endParaRPr lang="th-TH" b="1"/>
        </a:p>
      </dgm:t>
    </dgm:pt>
    <dgm:pt modelId="{0BC074CC-C04A-46D3-BB4E-948111140464}" type="sibTrans" cxnId="{4EC6F029-1ED4-46D1-B4F6-5B6D5C20C150}">
      <dgm:prSet/>
      <dgm:spPr/>
      <dgm:t>
        <a:bodyPr/>
        <a:lstStyle/>
        <a:p>
          <a:endParaRPr lang="th-TH" b="1"/>
        </a:p>
      </dgm:t>
    </dgm:pt>
    <dgm:pt modelId="{0D7C8595-E820-45C9-AE68-6BA284778220}">
      <dgm:prSet phldrT="[ข้อความ]"/>
      <dgm:spPr/>
      <dgm:t>
        <a:bodyPr/>
        <a:lstStyle/>
        <a:p>
          <a:r>
            <a:rPr lang="th-TH" b="1" dirty="0" smtClean="0"/>
            <a:t>สาขาวิชาภาษาอาหรับ</a:t>
          </a:r>
          <a:endParaRPr lang="th-TH" b="1" dirty="0"/>
        </a:p>
      </dgm:t>
    </dgm:pt>
    <dgm:pt modelId="{8102D377-1B73-49E4-962B-45576639E157}" type="parTrans" cxnId="{33DB6A11-374B-4E4A-AF9B-F495CFAD782F}">
      <dgm:prSet/>
      <dgm:spPr/>
      <dgm:t>
        <a:bodyPr/>
        <a:lstStyle/>
        <a:p>
          <a:endParaRPr lang="th-TH" b="1"/>
        </a:p>
      </dgm:t>
    </dgm:pt>
    <dgm:pt modelId="{F9F81301-5BFF-4B53-B61D-FB409573C83C}" type="sibTrans" cxnId="{33DB6A11-374B-4E4A-AF9B-F495CFAD782F}">
      <dgm:prSet/>
      <dgm:spPr/>
      <dgm:t>
        <a:bodyPr/>
        <a:lstStyle/>
        <a:p>
          <a:endParaRPr lang="th-TH" b="1"/>
        </a:p>
      </dgm:t>
    </dgm:pt>
    <dgm:pt modelId="{48DA1B09-0084-4D33-877A-428323D29B31}" type="pres">
      <dgm:prSet presAssocID="{F9959807-EF57-431F-9DFA-BCA98DA4AD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8F5FA26C-FDB8-4E91-B8FC-EEA8ED01AD34}" type="pres">
      <dgm:prSet presAssocID="{F9959807-EF57-431F-9DFA-BCA98DA4AD57}" presName="Name1" presStyleCnt="0"/>
      <dgm:spPr/>
    </dgm:pt>
    <dgm:pt modelId="{BDE94DA7-7CCD-447D-A23A-A7B5CDEA75E8}" type="pres">
      <dgm:prSet presAssocID="{F9959807-EF57-431F-9DFA-BCA98DA4AD57}" presName="cycle" presStyleCnt="0"/>
      <dgm:spPr/>
    </dgm:pt>
    <dgm:pt modelId="{9541E8A7-39DD-4533-8446-A77448CC1A2C}" type="pres">
      <dgm:prSet presAssocID="{F9959807-EF57-431F-9DFA-BCA98DA4AD57}" presName="srcNode" presStyleLbl="node1" presStyleIdx="0" presStyleCnt="4"/>
      <dgm:spPr/>
    </dgm:pt>
    <dgm:pt modelId="{0DB3BFCD-E52D-4F5A-B4DD-DB8ADD2DDFD7}" type="pres">
      <dgm:prSet presAssocID="{F9959807-EF57-431F-9DFA-BCA98DA4AD57}" presName="conn" presStyleLbl="parChTrans1D2" presStyleIdx="0" presStyleCnt="1"/>
      <dgm:spPr/>
      <dgm:t>
        <a:bodyPr/>
        <a:lstStyle/>
        <a:p>
          <a:endParaRPr lang="th-TH"/>
        </a:p>
      </dgm:t>
    </dgm:pt>
    <dgm:pt modelId="{1F52CD53-CE27-4D67-A558-228AACCE188E}" type="pres">
      <dgm:prSet presAssocID="{F9959807-EF57-431F-9DFA-BCA98DA4AD57}" presName="extraNode" presStyleLbl="node1" presStyleIdx="0" presStyleCnt="4"/>
      <dgm:spPr/>
    </dgm:pt>
    <dgm:pt modelId="{84421C80-50D4-41C4-A9A1-6FAB1B397A60}" type="pres">
      <dgm:prSet presAssocID="{F9959807-EF57-431F-9DFA-BCA98DA4AD57}" presName="dstNode" presStyleLbl="node1" presStyleIdx="0" presStyleCnt="4"/>
      <dgm:spPr/>
    </dgm:pt>
    <dgm:pt modelId="{73D6846E-758A-40AC-B62F-5DAD9C0B3A07}" type="pres">
      <dgm:prSet presAssocID="{EBF34984-FC8E-4B3C-9E7A-7544CB37E2B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3F3B6E-15D5-4BD0-92CA-1511A983C296}" type="pres">
      <dgm:prSet presAssocID="{EBF34984-FC8E-4B3C-9E7A-7544CB37E2BF}" presName="accent_1" presStyleCnt="0"/>
      <dgm:spPr/>
    </dgm:pt>
    <dgm:pt modelId="{6FEE3B5E-0760-4553-95B0-27F20833A4EA}" type="pres">
      <dgm:prSet presAssocID="{EBF34984-FC8E-4B3C-9E7A-7544CB37E2BF}" presName="accentRepeatNode" presStyleLbl="solidFgAcc1" presStyleIdx="0" presStyleCnt="4"/>
      <dgm:spPr/>
    </dgm:pt>
    <dgm:pt modelId="{AA372A09-3656-474F-AB8C-F9717C729B7D}" type="pres">
      <dgm:prSet presAssocID="{E378765C-C8BB-4662-984F-811B017C59B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888FC-F44B-43FC-B298-64C0C8B3B717}" type="pres">
      <dgm:prSet presAssocID="{E378765C-C8BB-4662-984F-811B017C59B5}" presName="accent_2" presStyleCnt="0"/>
      <dgm:spPr/>
    </dgm:pt>
    <dgm:pt modelId="{9613C5FC-EB98-49B0-BF44-FE0436C5B147}" type="pres">
      <dgm:prSet presAssocID="{E378765C-C8BB-4662-984F-811B017C59B5}" presName="accentRepeatNode" presStyleLbl="solidFgAcc1" presStyleIdx="1" presStyleCnt="4"/>
      <dgm:spPr/>
    </dgm:pt>
    <dgm:pt modelId="{18103CA2-A408-400E-9EBB-59388F7506CF}" type="pres">
      <dgm:prSet presAssocID="{2BE38340-EE1E-48B8-BE53-AD7620C837F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FAC624-F74A-480E-A2D5-B7446B4969FF}" type="pres">
      <dgm:prSet presAssocID="{2BE38340-EE1E-48B8-BE53-AD7620C837FE}" presName="accent_3" presStyleCnt="0"/>
      <dgm:spPr/>
    </dgm:pt>
    <dgm:pt modelId="{65576D77-D865-41F4-A842-1DC985C04201}" type="pres">
      <dgm:prSet presAssocID="{2BE38340-EE1E-48B8-BE53-AD7620C837FE}" presName="accentRepeatNode" presStyleLbl="solidFgAcc1" presStyleIdx="2" presStyleCnt="4"/>
      <dgm:spPr/>
    </dgm:pt>
    <dgm:pt modelId="{AF731BED-D688-4E89-9821-ABD4B2D7451C}" type="pres">
      <dgm:prSet presAssocID="{0D7C8595-E820-45C9-AE68-6BA2847782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AF480E-8B8E-48F4-8942-6AA577349AA8}" type="pres">
      <dgm:prSet presAssocID="{0D7C8595-E820-45C9-AE68-6BA284778220}" presName="accent_4" presStyleCnt="0"/>
      <dgm:spPr/>
    </dgm:pt>
    <dgm:pt modelId="{A393CE50-6C1F-4661-BA44-C3B898753DB3}" type="pres">
      <dgm:prSet presAssocID="{0D7C8595-E820-45C9-AE68-6BA284778220}" presName="accentRepeatNode" presStyleLbl="solidFgAcc1" presStyleIdx="3" presStyleCnt="4"/>
      <dgm:spPr/>
    </dgm:pt>
  </dgm:ptLst>
  <dgm:cxnLst>
    <dgm:cxn modelId="{34308FD3-8B60-47BA-8D2A-5EF4A930BFB4}" srcId="{F9959807-EF57-431F-9DFA-BCA98DA4AD57}" destId="{E378765C-C8BB-4662-984F-811B017C59B5}" srcOrd="1" destOrd="0" parTransId="{19B8D26E-D1B1-47EE-BA73-BBE03A91B48D}" sibTransId="{20019702-A8A8-45D1-A6F0-461111C9A3F2}"/>
    <dgm:cxn modelId="{A3E8E368-A4C6-481C-92FB-36AEED24F7B9}" type="presOf" srcId="{EF704C3E-9025-404C-BF28-44ACCC83594F}" destId="{0DB3BFCD-E52D-4F5A-B4DD-DB8ADD2DDFD7}" srcOrd="0" destOrd="0" presId="urn:microsoft.com/office/officeart/2008/layout/VerticalCurvedList"/>
    <dgm:cxn modelId="{3F72E687-377E-40F4-B315-77055981CE32}" type="presOf" srcId="{E378765C-C8BB-4662-984F-811B017C59B5}" destId="{AA372A09-3656-474F-AB8C-F9717C729B7D}" srcOrd="0" destOrd="0" presId="urn:microsoft.com/office/officeart/2008/layout/VerticalCurvedList"/>
    <dgm:cxn modelId="{33DB6A11-374B-4E4A-AF9B-F495CFAD782F}" srcId="{F9959807-EF57-431F-9DFA-BCA98DA4AD57}" destId="{0D7C8595-E820-45C9-AE68-6BA284778220}" srcOrd="3" destOrd="0" parTransId="{8102D377-1B73-49E4-962B-45576639E157}" sibTransId="{F9F81301-5BFF-4B53-B61D-FB409573C83C}"/>
    <dgm:cxn modelId="{01956742-EE4B-4335-B571-2871DCED67E8}" type="presOf" srcId="{F9959807-EF57-431F-9DFA-BCA98DA4AD57}" destId="{48DA1B09-0084-4D33-877A-428323D29B31}" srcOrd="0" destOrd="0" presId="urn:microsoft.com/office/officeart/2008/layout/VerticalCurvedList"/>
    <dgm:cxn modelId="{188A30E6-36FE-4D74-A0E1-6DB3007D5BF0}" type="presOf" srcId="{EBF34984-FC8E-4B3C-9E7A-7544CB37E2BF}" destId="{73D6846E-758A-40AC-B62F-5DAD9C0B3A07}" srcOrd="0" destOrd="0" presId="urn:microsoft.com/office/officeart/2008/layout/VerticalCurvedList"/>
    <dgm:cxn modelId="{9735ADFD-8267-4858-B4FC-24938A753240}" srcId="{F9959807-EF57-431F-9DFA-BCA98DA4AD57}" destId="{EBF34984-FC8E-4B3C-9E7A-7544CB37E2BF}" srcOrd="0" destOrd="0" parTransId="{EE852375-A4C6-4F07-B529-3BD2CC02F753}" sibTransId="{EF704C3E-9025-404C-BF28-44ACCC83594F}"/>
    <dgm:cxn modelId="{4EC6F029-1ED4-46D1-B4F6-5B6D5C20C150}" srcId="{F9959807-EF57-431F-9DFA-BCA98DA4AD57}" destId="{2BE38340-EE1E-48B8-BE53-AD7620C837FE}" srcOrd="2" destOrd="0" parTransId="{863E582C-E87B-49FF-8BE8-C6D5131E78F8}" sibTransId="{0BC074CC-C04A-46D3-BB4E-948111140464}"/>
    <dgm:cxn modelId="{70ED0EB4-E509-43EC-8F9B-03705A0BD5CF}" type="presOf" srcId="{0D7C8595-E820-45C9-AE68-6BA284778220}" destId="{AF731BED-D688-4E89-9821-ABD4B2D7451C}" srcOrd="0" destOrd="0" presId="urn:microsoft.com/office/officeart/2008/layout/VerticalCurvedList"/>
    <dgm:cxn modelId="{14CE61D4-F36F-417E-AB61-55490CF8F176}" type="presOf" srcId="{2BE38340-EE1E-48B8-BE53-AD7620C837FE}" destId="{18103CA2-A408-400E-9EBB-59388F7506CF}" srcOrd="0" destOrd="0" presId="urn:microsoft.com/office/officeart/2008/layout/VerticalCurvedList"/>
    <dgm:cxn modelId="{4F7E4086-3057-4DF4-923C-957813BACF09}" type="presParOf" srcId="{48DA1B09-0084-4D33-877A-428323D29B31}" destId="{8F5FA26C-FDB8-4E91-B8FC-EEA8ED01AD34}" srcOrd="0" destOrd="0" presId="urn:microsoft.com/office/officeart/2008/layout/VerticalCurvedList"/>
    <dgm:cxn modelId="{D999FB29-D4FB-40DA-B0B8-E9FEB6849507}" type="presParOf" srcId="{8F5FA26C-FDB8-4E91-B8FC-EEA8ED01AD34}" destId="{BDE94DA7-7CCD-447D-A23A-A7B5CDEA75E8}" srcOrd="0" destOrd="0" presId="urn:microsoft.com/office/officeart/2008/layout/VerticalCurvedList"/>
    <dgm:cxn modelId="{6FD68AD9-91A8-4E14-BB1F-3DDB56316C1E}" type="presParOf" srcId="{BDE94DA7-7CCD-447D-A23A-A7B5CDEA75E8}" destId="{9541E8A7-39DD-4533-8446-A77448CC1A2C}" srcOrd="0" destOrd="0" presId="urn:microsoft.com/office/officeart/2008/layout/VerticalCurvedList"/>
    <dgm:cxn modelId="{A4CE341C-F0DB-4A3B-9AB4-DDCF3FEE2277}" type="presParOf" srcId="{BDE94DA7-7CCD-447D-A23A-A7B5CDEA75E8}" destId="{0DB3BFCD-E52D-4F5A-B4DD-DB8ADD2DDFD7}" srcOrd="1" destOrd="0" presId="urn:microsoft.com/office/officeart/2008/layout/VerticalCurvedList"/>
    <dgm:cxn modelId="{A38C43E5-06BE-4487-97E7-40FB27C58438}" type="presParOf" srcId="{BDE94DA7-7CCD-447D-A23A-A7B5CDEA75E8}" destId="{1F52CD53-CE27-4D67-A558-228AACCE188E}" srcOrd="2" destOrd="0" presId="urn:microsoft.com/office/officeart/2008/layout/VerticalCurvedList"/>
    <dgm:cxn modelId="{03DBD8E5-7786-497E-9F46-6D2DAE55B192}" type="presParOf" srcId="{BDE94DA7-7CCD-447D-A23A-A7B5CDEA75E8}" destId="{84421C80-50D4-41C4-A9A1-6FAB1B397A60}" srcOrd="3" destOrd="0" presId="urn:microsoft.com/office/officeart/2008/layout/VerticalCurvedList"/>
    <dgm:cxn modelId="{FF8E1E32-2E56-4D39-86EE-E21737F82E99}" type="presParOf" srcId="{8F5FA26C-FDB8-4E91-B8FC-EEA8ED01AD34}" destId="{73D6846E-758A-40AC-B62F-5DAD9C0B3A07}" srcOrd="1" destOrd="0" presId="urn:microsoft.com/office/officeart/2008/layout/VerticalCurvedList"/>
    <dgm:cxn modelId="{62E125B9-70D5-4A08-9A94-48D88FA03B2E}" type="presParOf" srcId="{8F5FA26C-FDB8-4E91-B8FC-EEA8ED01AD34}" destId="{C93F3B6E-15D5-4BD0-92CA-1511A983C296}" srcOrd="2" destOrd="0" presId="urn:microsoft.com/office/officeart/2008/layout/VerticalCurvedList"/>
    <dgm:cxn modelId="{B3B2C2CF-F59D-4A58-8EA7-F5AC193E3E27}" type="presParOf" srcId="{C93F3B6E-15D5-4BD0-92CA-1511A983C296}" destId="{6FEE3B5E-0760-4553-95B0-27F20833A4EA}" srcOrd="0" destOrd="0" presId="urn:microsoft.com/office/officeart/2008/layout/VerticalCurvedList"/>
    <dgm:cxn modelId="{C3FA8932-C443-4B1B-9DBE-1F71FBD1DF16}" type="presParOf" srcId="{8F5FA26C-FDB8-4E91-B8FC-EEA8ED01AD34}" destId="{AA372A09-3656-474F-AB8C-F9717C729B7D}" srcOrd="3" destOrd="0" presId="urn:microsoft.com/office/officeart/2008/layout/VerticalCurvedList"/>
    <dgm:cxn modelId="{41841D76-35FE-4639-AA0F-4D976E441C85}" type="presParOf" srcId="{8F5FA26C-FDB8-4E91-B8FC-EEA8ED01AD34}" destId="{F94888FC-F44B-43FC-B298-64C0C8B3B717}" srcOrd="4" destOrd="0" presId="urn:microsoft.com/office/officeart/2008/layout/VerticalCurvedList"/>
    <dgm:cxn modelId="{2A77A4B4-3C7C-4B70-8B44-0564C71579E3}" type="presParOf" srcId="{F94888FC-F44B-43FC-B298-64C0C8B3B717}" destId="{9613C5FC-EB98-49B0-BF44-FE0436C5B147}" srcOrd="0" destOrd="0" presId="urn:microsoft.com/office/officeart/2008/layout/VerticalCurvedList"/>
    <dgm:cxn modelId="{CA3F1D06-F403-485B-BE08-77911CCFABA7}" type="presParOf" srcId="{8F5FA26C-FDB8-4E91-B8FC-EEA8ED01AD34}" destId="{18103CA2-A408-400E-9EBB-59388F7506CF}" srcOrd="5" destOrd="0" presId="urn:microsoft.com/office/officeart/2008/layout/VerticalCurvedList"/>
    <dgm:cxn modelId="{206E7A3F-B9A8-47D7-8FD6-6CC7AFD4D3AB}" type="presParOf" srcId="{8F5FA26C-FDB8-4E91-B8FC-EEA8ED01AD34}" destId="{CAFAC624-F74A-480E-A2D5-B7446B4969FF}" srcOrd="6" destOrd="0" presId="urn:microsoft.com/office/officeart/2008/layout/VerticalCurvedList"/>
    <dgm:cxn modelId="{55676972-667E-436B-B72E-DEA3F74F6A14}" type="presParOf" srcId="{CAFAC624-F74A-480E-A2D5-B7446B4969FF}" destId="{65576D77-D865-41F4-A842-1DC985C04201}" srcOrd="0" destOrd="0" presId="urn:microsoft.com/office/officeart/2008/layout/VerticalCurvedList"/>
    <dgm:cxn modelId="{54870ECB-4088-4693-A641-1BAA5C483D83}" type="presParOf" srcId="{8F5FA26C-FDB8-4E91-B8FC-EEA8ED01AD34}" destId="{AF731BED-D688-4E89-9821-ABD4B2D7451C}" srcOrd="7" destOrd="0" presId="urn:microsoft.com/office/officeart/2008/layout/VerticalCurvedList"/>
    <dgm:cxn modelId="{560A1FBF-172D-46C9-AF00-A2E91FE77D8C}" type="presParOf" srcId="{8F5FA26C-FDB8-4E91-B8FC-EEA8ED01AD34}" destId="{82AF480E-8B8E-48F4-8942-6AA577349AA8}" srcOrd="8" destOrd="0" presId="urn:microsoft.com/office/officeart/2008/layout/VerticalCurvedList"/>
    <dgm:cxn modelId="{9AFB43F0-D38B-4911-AC93-4A3454B5A069}" type="presParOf" srcId="{82AF480E-8B8E-48F4-8942-6AA577349AA8}" destId="{A393CE50-6C1F-4661-BA44-C3B898753D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9CE5E0-DB31-4668-A14C-FFD92AE63ED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C8EDDF0-4F15-4C81-81AC-AA460524B924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1.</a:t>
          </a:r>
          <a:r>
            <a:rPr lang="th-TH" b="1" dirty="0" smtClean="0">
              <a:cs typeface="+mj-cs"/>
            </a:rPr>
            <a:t> ใช้ในการติดต่อกับต่างประเทศ</a:t>
          </a:r>
          <a:endParaRPr lang="th-TH" b="1" dirty="0">
            <a:cs typeface="+mj-cs"/>
          </a:endParaRPr>
        </a:p>
      </dgm:t>
    </dgm:pt>
    <dgm:pt modelId="{7715566B-A3CF-4272-87DD-F1181404C9DA}" type="parTrans" cxnId="{BDAD110C-58AF-477E-B0C7-C447FD31E3E4}">
      <dgm:prSet/>
      <dgm:spPr/>
      <dgm:t>
        <a:bodyPr/>
        <a:lstStyle/>
        <a:p>
          <a:endParaRPr lang="th-TH"/>
        </a:p>
      </dgm:t>
    </dgm:pt>
    <dgm:pt modelId="{4CD468FC-614D-434F-AE76-F953B55F384F}" type="sibTrans" cxnId="{BDAD110C-58AF-477E-B0C7-C447FD31E3E4}">
      <dgm:prSet/>
      <dgm:spPr/>
      <dgm:t>
        <a:bodyPr/>
        <a:lstStyle/>
        <a:p>
          <a:endParaRPr lang="th-TH"/>
        </a:p>
      </dgm:t>
    </dgm:pt>
    <dgm:pt modelId="{33005BCA-A821-4E5D-BE89-01DBCA801079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2. </a:t>
          </a:r>
          <a:r>
            <a:rPr lang="th-TH" b="1" dirty="0" smtClean="0">
              <a:cs typeface="+mj-cs"/>
            </a:rPr>
            <a:t>การสอนเสริมรายวิชา</a:t>
          </a:r>
          <a:endParaRPr lang="th-TH" b="1" dirty="0">
            <a:cs typeface="+mj-cs"/>
          </a:endParaRPr>
        </a:p>
      </dgm:t>
    </dgm:pt>
    <dgm:pt modelId="{29029D06-280B-47A5-992C-AE23349DCC8D}" type="parTrans" cxnId="{39F7AAA5-125D-4A8C-8BB9-3AA93E481FCE}">
      <dgm:prSet/>
      <dgm:spPr/>
      <dgm:t>
        <a:bodyPr/>
        <a:lstStyle/>
        <a:p>
          <a:endParaRPr lang="th-TH"/>
        </a:p>
      </dgm:t>
    </dgm:pt>
    <dgm:pt modelId="{4A2B03E2-3E24-4460-B30F-2336A486D416}" type="sibTrans" cxnId="{39F7AAA5-125D-4A8C-8BB9-3AA93E481FCE}">
      <dgm:prSet/>
      <dgm:spPr/>
      <dgm:t>
        <a:bodyPr/>
        <a:lstStyle/>
        <a:p>
          <a:endParaRPr lang="th-TH"/>
        </a:p>
      </dgm:t>
    </dgm:pt>
    <dgm:pt modelId="{309BC682-BDFE-4C56-B876-36848343FE96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3. </a:t>
          </a:r>
          <a:r>
            <a:rPr lang="th-TH" b="1" dirty="0" smtClean="0">
              <a:cs typeface="+mj-cs"/>
            </a:rPr>
            <a:t>การนิเทศนักศึกษา</a:t>
          </a:r>
          <a:r>
            <a:rPr lang="en-US" b="1" dirty="0" smtClean="0">
              <a:cs typeface="+mj-cs"/>
            </a:rPr>
            <a:t> </a:t>
          </a:r>
          <a:endParaRPr lang="th-TH" b="1" dirty="0">
            <a:cs typeface="+mj-cs"/>
          </a:endParaRPr>
        </a:p>
      </dgm:t>
    </dgm:pt>
    <dgm:pt modelId="{F5CBAE01-4133-4A03-B809-3CCDD94909E1}" type="parTrans" cxnId="{E7E11B8F-BBC2-447C-A305-95EBFB7A390C}">
      <dgm:prSet/>
      <dgm:spPr/>
      <dgm:t>
        <a:bodyPr/>
        <a:lstStyle/>
        <a:p>
          <a:endParaRPr lang="th-TH"/>
        </a:p>
      </dgm:t>
    </dgm:pt>
    <dgm:pt modelId="{3BD53283-E777-4C6B-AD97-7F9713905FC0}" type="sibTrans" cxnId="{E7E11B8F-BBC2-447C-A305-95EBFB7A390C}">
      <dgm:prSet/>
      <dgm:spPr/>
      <dgm:t>
        <a:bodyPr/>
        <a:lstStyle/>
        <a:p>
          <a:endParaRPr lang="th-TH"/>
        </a:p>
      </dgm:t>
    </dgm:pt>
    <dgm:pt modelId="{27FCE2A4-B52B-4E1A-8947-FC742CD63FFE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4. </a:t>
          </a:r>
          <a:r>
            <a:rPr lang="th-TH" b="1" dirty="0" smtClean="0">
              <a:cs typeface="+mj-cs"/>
            </a:rPr>
            <a:t>การสอนทางไกลของอาจารย์</a:t>
          </a:r>
          <a:endParaRPr lang="th-TH" b="1" dirty="0">
            <a:cs typeface="+mj-cs"/>
          </a:endParaRPr>
        </a:p>
      </dgm:t>
    </dgm:pt>
    <dgm:pt modelId="{E7C60A82-3A71-421D-8631-00626A554F70}" type="parTrans" cxnId="{4F94F2F5-0251-49BF-B2C6-FB41FF97373D}">
      <dgm:prSet/>
      <dgm:spPr/>
      <dgm:t>
        <a:bodyPr/>
        <a:lstStyle/>
        <a:p>
          <a:endParaRPr lang="th-TH"/>
        </a:p>
      </dgm:t>
    </dgm:pt>
    <dgm:pt modelId="{1CB63B66-351B-4640-918C-77F51C656581}" type="sibTrans" cxnId="{4F94F2F5-0251-49BF-B2C6-FB41FF97373D}">
      <dgm:prSet/>
      <dgm:spPr/>
      <dgm:t>
        <a:bodyPr/>
        <a:lstStyle/>
        <a:p>
          <a:endParaRPr lang="th-TH"/>
        </a:p>
      </dgm:t>
    </dgm:pt>
    <dgm:pt modelId="{4043DFFF-C340-47E9-BBC2-738456DFEE65}" type="pres">
      <dgm:prSet presAssocID="{AD9CE5E0-DB31-4668-A14C-FFD92AE63E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1A1535B3-538D-454E-BD3D-3044E5B1CD09}" type="pres">
      <dgm:prSet presAssocID="{AD9CE5E0-DB31-4668-A14C-FFD92AE63EDB}" presName="Name1" presStyleCnt="0"/>
      <dgm:spPr/>
    </dgm:pt>
    <dgm:pt modelId="{3F66C619-FE44-4A1A-96F1-712EB529E86A}" type="pres">
      <dgm:prSet presAssocID="{AD9CE5E0-DB31-4668-A14C-FFD92AE63EDB}" presName="cycle" presStyleCnt="0"/>
      <dgm:spPr/>
    </dgm:pt>
    <dgm:pt modelId="{3DBBA60B-945B-47F4-AE90-D1E949EF4355}" type="pres">
      <dgm:prSet presAssocID="{AD9CE5E0-DB31-4668-A14C-FFD92AE63EDB}" presName="srcNode" presStyleLbl="node1" presStyleIdx="0" presStyleCnt="4"/>
      <dgm:spPr/>
    </dgm:pt>
    <dgm:pt modelId="{CBF6A4C8-3BE4-4AE0-9F83-726714CCEC6B}" type="pres">
      <dgm:prSet presAssocID="{AD9CE5E0-DB31-4668-A14C-FFD92AE63EDB}" presName="conn" presStyleLbl="parChTrans1D2" presStyleIdx="0" presStyleCnt="1"/>
      <dgm:spPr/>
      <dgm:t>
        <a:bodyPr/>
        <a:lstStyle/>
        <a:p>
          <a:endParaRPr lang="th-TH"/>
        </a:p>
      </dgm:t>
    </dgm:pt>
    <dgm:pt modelId="{C4990246-93B2-4EE1-878D-14F5078F3759}" type="pres">
      <dgm:prSet presAssocID="{AD9CE5E0-DB31-4668-A14C-FFD92AE63EDB}" presName="extraNode" presStyleLbl="node1" presStyleIdx="0" presStyleCnt="4"/>
      <dgm:spPr/>
    </dgm:pt>
    <dgm:pt modelId="{D87AC36A-279A-4E03-87EA-5A2AE53C45FC}" type="pres">
      <dgm:prSet presAssocID="{AD9CE5E0-DB31-4668-A14C-FFD92AE63EDB}" presName="dstNode" presStyleLbl="node1" presStyleIdx="0" presStyleCnt="4"/>
      <dgm:spPr/>
    </dgm:pt>
    <dgm:pt modelId="{70F2FD49-FA90-405F-9254-AB396A280802}" type="pres">
      <dgm:prSet presAssocID="{1C8EDDF0-4F15-4C81-81AC-AA460524B9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40E2D4-84DF-4875-BFC3-6D8813593FC5}" type="pres">
      <dgm:prSet presAssocID="{1C8EDDF0-4F15-4C81-81AC-AA460524B924}" presName="accent_1" presStyleCnt="0"/>
      <dgm:spPr/>
    </dgm:pt>
    <dgm:pt modelId="{CD3EA8CD-B997-433C-9118-E32252096ED6}" type="pres">
      <dgm:prSet presAssocID="{1C8EDDF0-4F15-4C81-81AC-AA460524B924}" presName="accentRepeatNode" presStyleLbl="solidFgAcc1" presStyleIdx="0" presStyleCnt="4"/>
      <dgm:spPr/>
    </dgm:pt>
    <dgm:pt modelId="{E50F79CB-C93D-45E6-BFDE-52E17A96C031}" type="pres">
      <dgm:prSet presAssocID="{33005BCA-A821-4E5D-BE89-01DBCA80107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2D7C36-4808-4DA5-AFDD-EF9947377979}" type="pres">
      <dgm:prSet presAssocID="{33005BCA-A821-4E5D-BE89-01DBCA801079}" presName="accent_2" presStyleCnt="0"/>
      <dgm:spPr/>
    </dgm:pt>
    <dgm:pt modelId="{F422307F-820A-47CC-B3BD-045A4F4BA6A6}" type="pres">
      <dgm:prSet presAssocID="{33005BCA-A821-4E5D-BE89-01DBCA801079}" presName="accentRepeatNode" presStyleLbl="solidFgAcc1" presStyleIdx="1" presStyleCnt="4"/>
      <dgm:spPr/>
    </dgm:pt>
    <dgm:pt modelId="{0F91BA6C-1166-44FF-BBF2-97C948942B4F}" type="pres">
      <dgm:prSet presAssocID="{309BC682-BDFE-4C56-B876-36848343FE9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28BD60-5CDF-410F-A90B-9C215A051A36}" type="pres">
      <dgm:prSet presAssocID="{309BC682-BDFE-4C56-B876-36848343FE96}" presName="accent_3" presStyleCnt="0"/>
      <dgm:spPr/>
    </dgm:pt>
    <dgm:pt modelId="{C6CEB5C0-F2E9-4B7A-932A-8019715101D2}" type="pres">
      <dgm:prSet presAssocID="{309BC682-BDFE-4C56-B876-36848343FE96}" presName="accentRepeatNode" presStyleLbl="solidFgAcc1" presStyleIdx="2" presStyleCnt="4"/>
      <dgm:spPr/>
    </dgm:pt>
    <dgm:pt modelId="{26022E5A-81BA-4308-9C7F-52A213E63BEA}" type="pres">
      <dgm:prSet presAssocID="{27FCE2A4-B52B-4E1A-8947-FC742CD63FF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2DB56F-33E5-4976-AC3F-2B1217E968F6}" type="pres">
      <dgm:prSet presAssocID="{27FCE2A4-B52B-4E1A-8947-FC742CD63FFE}" presName="accent_4" presStyleCnt="0"/>
      <dgm:spPr/>
    </dgm:pt>
    <dgm:pt modelId="{F76AB718-14B2-4FD7-9891-195FD6D839E8}" type="pres">
      <dgm:prSet presAssocID="{27FCE2A4-B52B-4E1A-8947-FC742CD63FFE}" presName="accentRepeatNode" presStyleLbl="solidFgAcc1" presStyleIdx="3" presStyleCnt="4"/>
      <dgm:spPr/>
    </dgm:pt>
  </dgm:ptLst>
  <dgm:cxnLst>
    <dgm:cxn modelId="{E7E11B8F-BBC2-447C-A305-95EBFB7A390C}" srcId="{AD9CE5E0-DB31-4668-A14C-FFD92AE63EDB}" destId="{309BC682-BDFE-4C56-B876-36848343FE96}" srcOrd="2" destOrd="0" parTransId="{F5CBAE01-4133-4A03-B809-3CCDD94909E1}" sibTransId="{3BD53283-E777-4C6B-AD97-7F9713905FC0}"/>
    <dgm:cxn modelId="{39F7AAA5-125D-4A8C-8BB9-3AA93E481FCE}" srcId="{AD9CE5E0-DB31-4668-A14C-FFD92AE63EDB}" destId="{33005BCA-A821-4E5D-BE89-01DBCA801079}" srcOrd="1" destOrd="0" parTransId="{29029D06-280B-47A5-992C-AE23349DCC8D}" sibTransId="{4A2B03E2-3E24-4460-B30F-2336A486D416}"/>
    <dgm:cxn modelId="{FEDEE6F2-BA5A-473A-A75C-A53153458D5B}" type="presOf" srcId="{1C8EDDF0-4F15-4C81-81AC-AA460524B924}" destId="{70F2FD49-FA90-405F-9254-AB396A280802}" srcOrd="0" destOrd="0" presId="urn:microsoft.com/office/officeart/2008/layout/VerticalCurvedList"/>
    <dgm:cxn modelId="{BDAD110C-58AF-477E-B0C7-C447FD31E3E4}" srcId="{AD9CE5E0-DB31-4668-A14C-FFD92AE63EDB}" destId="{1C8EDDF0-4F15-4C81-81AC-AA460524B924}" srcOrd="0" destOrd="0" parTransId="{7715566B-A3CF-4272-87DD-F1181404C9DA}" sibTransId="{4CD468FC-614D-434F-AE76-F953B55F384F}"/>
    <dgm:cxn modelId="{D67771C2-38C0-440A-9535-7E4EEDDBF21E}" type="presOf" srcId="{33005BCA-A821-4E5D-BE89-01DBCA801079}" destId="{E50F79CB-C93D-45E6-BFDE-52E17A96C031}" srcOrd="0" destOrd="0" presId="urn:microsoft.com/office/officeart/2008/layout/VerticalCurvedList"/>
    <dgm:cxn modelId="{4F94F2F5-0251-49BF-B2C6-FB41FF97373D}" srcId="{AD9CE5E0-DB31-4668-A14C-FFD92AE63EDB}" destId="{27FCE2A4-B52B-4E1A-8947-FC742CD63FFE}" srcOrd="3" destOrd="0" parTransId="{E7C60A82-3A71-421D-8631-00626A554F70}" sibTransId="{1CB63B66-351B-4640-918C-77F51C656581}"/>
    <dgm:cxn modelId="{E8E80212-56A1-4B73-9881-477DD54FD4D2}" type="presOf" srcId="{AD9CE5E0-DB31-4668-A14C-FFD92AE63EDB}" destId="{4043DFFF-C340-47E9-BBC2-738456DFEE65}" srcOrd="0" destOrd="0" presId="urn:microsoft.com/office/officeart/2008/layout/VerticalCurvedList"/>
    <dgm:cxn modelId="{1E410DAA-9BD7-47F8-86C6-C48772220959}" type="presOf" srcId="{309BC682-BDFE-4C56-B876-36848343FE96}" destId="{0F91BA6C-1166-44FF-BBF2-97C948942B4F}" srcOrd="0" destOrd="0" presId="urn:microsoft.com/office/officeart/2008/layout/VerticalCurvedList"/>
    <dgm:cxn modelId="{3B5DB9A6-8819-4642-9FFB-28558E00D177}" type="presOf" srcId="{27FCE2A4-B52B-4E1A-8947-FC742CD63FFE}" destId="{26022E5A-81BA-4308-9C7F-52A213E63BEA}" srcOrd="0" destOrd="0" presId="urn:microsoft.com/office/officeart/2008/layout/VerticalCurvedList"/>
    <dgm:cxn modelId="{505530B4-8636-40DD-A590-B0E8081F2EC3}" type="presOf" srcId="{4CD468FC-614D-434F-AE76-F953B55F384F}" destId="{CBF6A4C8-3BE4-4AE0-9F83-726714CCEC6B}" srcOrd="0" destOrd="0" presId="urn:microsoft.com/office/officeart/2008/layout/VerticalCurvedList"/>
    <dgm:cxn modelId="{09886D2C-6B70-4EAF-A0CD-FE4FCA641F40}" type="presParOf" srcId="{4043DFFF-C340-47E9-BBC2-738456DFEE65}" destId="{1A1535B3-538D-454E-BD3D-3044E5B1CD09}" srcOrd="0" destOrd="0" presId="urn:microsoft.com/office/officeart/2008/layout/VerticalCurvedList"/>
    <dgm:cxn modelId="{6B520A00-400D-4747-A4BF-3763703AC1A2}" type="presParOf" srcId="{1A1535B3-538D-454E-BD3D-3044E5B1CD09}" destId="{3F66C619-FE44-4A1A-96F1-712EB529E86A}" srcOrd="0" destOrd="0" presId="urn:microsoft.com/office/officeart/2008/layout/VerticalCurvedList"/>
    <dgm:cxn modelId="{433C3A62-F2B1-4656-BB4A-E07B29B30D31}" type="presParOf" srcId="{3F66C619-FE44-4A1A-96F1-712EB529E86A}" destId="{3DBBA60B-945B-47F4-AE90-D1E949EF4355}" srcOrd="0" destOrd="0" presId="urn:microsoft.com/office/officeart/2008/layout/VerticalCurvedList"/>
    <dgm:cxn modelId="{D528DBE1-A12C-457F-9DF9-F49549FB5341}" type="presParOf" srcId="{3F66C619-FE44-4A1A-96F1-712EB529E86A}" destId="{CBF6A4C8-3BE4-4AE0-9F83-726714CCEC6B}" srcOrd="1" destOrd="0" presId="urn:microsoft.com/office/officeart/2008/layout/VerticalCurvedList"/>
    <dgm:cxn modelId="{065CC073-024C-496D-B88F-97361A0D42C5}" type="presParOf" srcId="{3F66C619-FE44-4A1A-96F1-712EB529E86A}" destId="{C4990246-93B2-4EE1-878D-14F5078F3759}" srcOrd="2" destOrd="0" presId="urn:microsoft.com/office/officeart/2008/layout/VerticalCurvedList"/>
    <dgm:cxn modelId="{C3C31282-92CD-4F89-8D59-69E89A221A8E}" type="presParOf" srcId="{3F66C619-FE44-4A1A-96F1-712EB529E86A}" destId="{D87AC36A-279A-4E03-87EA-5A2AE53C45FC}" srcOrd="3" destOrd="0" presId="urn:microsoft.com/office/officeart/2008/layout/VerticalCurvedList"/>
    <dgm:cxn modelId="{D7386C9A-3586-4F35-95AC-988DF7CA3283}" type="presParOf" srcId="{1A1535B3-538D-454E-BD3D-3044E5B1CD09}" destId="{70F2FD49-FA90-405F-9254-AB396A280802}" srcOrd="1" destOrd="0" presId="urn:microsoft.com/office/officeart/2008/layout/VerticalCurvedList"/>
    <dgm:cxn modelId="{C7ACE2BC-56A2-4C30-B8A4-1BF6DC19BFF2}" type="presParOf" srcId="{1A1535B3-538D-454E-BD3D-3044E5B1CD09}" destId="{D440E2D4-84DF-4875-BFC3-6D8813593FC5}" srcOrd="2" destOrd="0" presId="urn:microsoft.com/office/officeart/2008/layout/VerticalCurvedList"/>
    <dgm:cxn modelId="{B63082E0-019D-43C0-94FD-185F3B9D84F9}" type="presParOf" srcId="{D440E2D4-84DF-4875-BFC3-6D8813593FC5}" destId="{CD3EA8CD-B997-433C-9118-E32252096ED6}" srcOrd="0" destOrd="0" presId="urn:microsoft.com/office/officeart/2008/layout/VerticalCurvedList"/>
    <dgm:cxn modelId="{20A95F84-0A98-4076-B2D8-901BBCECB421}" type="presParOf" srcId="{1A1535B3-538D-454E-BD3D-3044E5B1CD09}" destId="{E50F79CB-C93D-45E6-BFDE-52E17A96C031}" srcOrd="3" destOrd="0" presId="urn:microsoft.com/office/officeart/2008/layout/VerticalCurvedList"/>
    <dgm:cxn modelId="{3CCEF07B-C5BC-49D0-87D1-CC1F5F2E0E66}" type="presParOf" srcId="{1A1535B3-538D-454E-BD3D-3044E5B1CD09}" destId="{202D7C36-4808-4DA5-AFDD-EF9947377979}" srcOrd="4" destOrd="0" presId="urn:microsoft.com/office/officeart/2008/layout/VerticalCurvedList"/>
    <dgm:cxn modelId="{AC2CFCC2-7CE2-40D7-8814-01E7DBA550C0}" type="presParOf" srcId="{202D7C36-4808-4DA5-AFDD-EF9947377979}" destId="{F422307F-820A-47CC-B3BD-045A4F4BA6A6}" srcOrd="0" destOrd="0" presId="urn:microsoft.com/office/officeart/2008/layout/VerticalCurvedList"/>
    <dgm:cxn modelId="{12072981-ED0C-42FE-A4AD-89E1F4C78121}" type="presParOf" srcId="{1A1535B3-538D-454E-BD3D-3044E5B1CD09}" destId="{0F91BA6C-1166-44FF-BBF2-97C948942B4F}" srcOrd="5" destOrd="0" presId="urn:microsoft.com/office/officeart/2008/layout/VerticalCurvedList"/>
    <dgm:cxn modelId="{959159B2-25F7-4897-9665-1C3C6BF75D1C}" type="presParOf" srcId="{1A1535B3-538D-454E-BD3D-3044E5B1CD09}" destId="{FC28BD60-5CDF-410F-A90B-9C215A051A36}" srcOrd="6" destOrd="0" presId="urn:microsoft.com/office/officeart/2008/layout/VerticalCurvedList"/>
    <dgm:cxn modelId="{D839D055-6B6F-48C2-AD79-B8F21730E872}" type="presParOf" srcId="{FC28BD60-5CDF-410F-A90B-9C215A051A36}" destId="{C6CEB5C0-F2E9-4B7A-932A-8019715101D2}" srcOrd="0" destOrd="0" presId="urn:microsoft.com/office/officeart/2008/layout/VerticalCurvedList"/>
    <dgm:cxn modelId="{D819B37F-3562-415D-853D-3CFFE64AE9F2}" type="presParOf" srcId="{1A1535B3-538D-454E-BD3D-3044E5B1CD09}" destId="{26022E5A-81BA-4308-9C7F-52A213E63BEA}" srcOrd="7" destOrd="0" presId="urn:microsoft.com/office/officeart/2008/layout/VerticalCurvedList"/>
    <dgm:cxn modelId="{ACD1DA39-5109-4DF9-8E37-0773A5F0FB7A}" type="presParOf" srcId="{1A1535B3-538D-454E-BD3D-3044E5B1CD09}" destId="{352DB56F-33E5-4976-AC3F-2B1217E968F6}" srcOrd="8" destOrd="0" presId="urn:microsoft.com/office/officeart/2008/layout/VerticalCurvedList"/>
    <dgm:cxn modelId="{19081B51-5644-4013-80A8-3A33FFCC3220}" type="presParOf" srcId="{352DB56F-33E5-4976-AC3F-2B1217E968F6}" destId="{F76AB718-14B2-4FD7-9891-195FD6D839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9CE5E0-DB31-4668-A14C-FFD92AE63ED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C8EDDF0-4F15-4C81-81AC-AA460524B924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1.</a:t>
          </a:r>
          <a:r>
            <a:rPr lang="th-TH" b="1" dirty="0" smtClean="0">
              <a:cs typeface="+mj-cs"/>
            </a:rPr>
            <a:t> ประหยัดค่าใช้จ่ายเดินทาง </a:t>
          </a:r>
          <a:r>
            <a:rPr lang="en-US" b="1" dirty="0" smtClean="0">
              <a:cs typeface="+mj-cs"/>
            </a:rPr>
            <a:t>/ </a:t>
          </a:r>
          <a:r>
            <a:rPr lang="th-TH" b="1" dirty="0" smtClean="0">
              <a:cs typeface="+mj-cs"/>
            </a:rPr>
            <a:t>ที่พัก </a:t>
          </a:r>
          <a:r>
            <a:rPr lang="en-US" b="1" dirty="0" smtClean="0">
              <a:cs typeface="+mj-cs"/>
            </a:rPr>
            <a:t>/ </a:t>
          </a:r>
          <a:r>
            <a:rPr lang="th-TH" b="1" dirty="0" smtClean="0">
              <a:cs typeface="+mj-cs"/>
            </a:rPr>
            <a:t>ค่าวิทยากร</a:t>
          </a:r>
          <a:endParaRPr lang="th-TH" b="1" dirty="0">
            <a:cs typeface="+mj-cs"/>
          </a:endParaRPr>
        </a:p>
      </dgm:t>
    </dgm:pt>
    <dgm:pt modelId="{7715566B-A3CF-4272-87DD-F1181404C9DA}" type="parTrans" cxnId="{BDAD110C-58AF-477E-B0C7-C447FD31E3E4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CD468FC-614D-434F-AE76-F953B55F384F}" type="sibTrans" cxnId="{BDAD110C-58AF-477E-B0C7-C447FD31E3E4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33005BCA-A821-4E5D-BE89-01DBCA801079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2. </a:t>
          </a:r>
          <a:r>
            <a:rPr lang="th-TH" b="1" dirty="0" smtClean="0">
              <a:cs typeface="+mj-cs"/>
            </a:rPr>
            <a:t>สะดวกรวดเร็ว</a:t>
          </a:r>
          <a:endParaRPr lang="th-TH" b="1" dirty="0">
            <a:cs typeface="+mj-cs"/>
          </a:endParaRPr>
        </a:p>
      </dgm:t>
    </dgm:pt>
    <dgm:pt modelId="{29029D06-280B-47A5-992C-AE23349DCC8D}" type="parTrans" cxnId="{39F7AAA5-125D-4A8C-8BB9-3AA93E481FCE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A2B03E2-3E24-4460-B30F-2336A486D416}" type="sibTrans" cxnId="{39F7AAA5-125D-4A8C-8BB9-3AA93E481FCE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309BC682-BDFE-4C56-B876-36848343FE96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3. </a:t>
          </a:r>
          <a:r>
            <a:rPr lang="th-TH" b="1" dirty="0" smtClean="0">
              <a:cs typeface="+mj-cs"/>
            </a:rPr>
            <a:t>ใช้งานได้ทุกที่ทุกเวลา</a:t>
          </a:r>
          <a:endParaRPr lang="th-TH" b="1" dirty="0">
            <a:cs typeface="+mj-cs"/>
          </a:endParaRPr>
        </a:p>
      </dgm:t>
    </dgm:pt>
    <dgm:pt modelId="{F5CBAE01-4133-4A03-B809-3CCDD94909E1}" type="parTrans" cxnId="{E7E11B8F-BBC2-447C-A305-95EBFB7A390C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3BD53283-E777-4C6B-AD97-7F9713905FC0}" type="sibTrans" cxnId="{E7E11B8F-BBC2-447C-A305-95EBFB7A390C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57D8C5B-B823-471C-901C-41ABC013770C}">
      <dgm:prSet phldrT="[ข้อความ]"/>
      <dgm:spPr/>
      <dgm:t>
        <a:bodyPr/>
        <a:lstStyle/>
        <a:p>
          <a:r>
            <a:rPr lang="en-US" b="1" dirty="0" smtClean="0">
              <a:cs typeface="+mj-cs"/>
            </a:rPr>
            <a:t>4. </a:t>
          </a:r>
          <a:r>
            <a:rPr lang="th-TH" b="1" dirty="0" smtClean="0">
              <a:cs typeface="+mj-cs"/>
            </a:rPr>
            <a:t>เหมาะมากกับพื้นที่เสี่ยงภัย (ไม่กล้ามา </a:t>
          </a:r>
          <a:r>
            <a:rPr lang="en-US" b="1" dirty="0" smtClean="0">
              <a:cs typeface="+mj-cs"/>
            </a:rPr>
            <a:t>/ </a:t>
          </a:r>
          <a:r>
            <a:rPr lang="th-TH" b="1" dirty="0" smtClean="0">
              <a:cs typeface="+mj-cs"/>
            </a:rPr>
            <a:t>ขาดแคลน)</a:t>
          </a:r>
          <a:endParaRPr lang="th-TH" b="1" dirty="0">
            <a:cs typeface="+mj-cs"/>
          </a:endParaRPr>
        </a:p>
      </dgm:t>
    </dgm:pt>
    <dgm:pt modelId="{C4559238-5B72-4EDE-AF4B-45377CD1296C}" type="parTrans" cxnId="{A0F276F2-3CDE-4D70-A690-0B535084CE49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FB414806-5FD4-42F3-AFAA-AA73E7E14817}" type="sibTrans" cxnId="{A0F276F2-3CDE-4D70-A690-0B535084CE49}">
      <dgm:prSet/>
      <dgm:spPr/>
      <dgm:t>
        <a:bodyPr/>
        <a:lstStyle/>
        <a:p>
          <a:endParaRPr lang="th-TH" b="1">
            <a:cs typeface="+mj-cs"/>
          </a:endParaRPr>
        </a:p>
      </dgm:t>
    </dgm:pt>
    <dgm:pt modelId="{4043DFFF-C340-47E9-BBC2-738456DFEE65}" type="pres">
      <dgm:prSet presAssocID="{AD9CE5E0-DB31-4668-A14C-FFD92AE63E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1A1535B3-538D-454E-BD3D-3044E5B1CD09}" type="pres">
      <dgm:prSet presAssocID="{AD9CE5E0-DB31-4668-A14C-FFD92AE63EDB}" presName="Name1" presStyleCnt="0"/>
      <dgm:spPr/>
    </dgm:pt>
    <dgm:pt modelId="{3F66C619-FE44-4A1A-96F1-712EB529E86A}" type="pres">
      <dgm:prSet presAssocID="{AD9CE5E0-DB31-4668-A14C-FFD92AE63EDB}" presName="cycle" presStyleCnt="0"/>
      <dgm:spPr/>
    </dgm:pt>
    <dgm:pt modelId="{3DBBA60B-945B-47F4-AE90-D1E949EF4355}" type="pres">
      <dgm:prSet presAssocID="{AD9CE5E0-DB31-4668-A14C-FFD92AE63EDB}" presName="srcNode" presStyleLbl="node1" presStyleIdx="0" presStyleCnt="4"/>
      <dgm:spPr/>
    </dgm:pt>
    <dgm:pt modelId="{CBF6A4C8-3BE4-4AE0-9F83-726714CCEC6B}" type="pres">
      <dgm:prSet presAssocID="{AD9CE5E0-DB31-4668-A14C-FFD92AE63EDB}" presName="conn" presStyleLbl="parChTrans1D2" presStyleIdx="0" presStyleCnt="1"/>
      <dgm:spPr/>
      <dgm:t>
        <a:bodyPr/>
        <a:lstStyle/>
        <a:p>
          <a:endParaRPr lang="th-TH"/>
        </a:p>
      </dgm:t>
    </dgm:pt>
    <dgm:pt modelId="{C4990246-93B2-4EE1-878D-14F5078F3759}" type="pres">
      <dgm:prSet presAssocID="{AD9CE5E0-DB31-4668-A14C-FFD92AE63EDB}" presName="extraNode" presStyleLbl="node1" presStyleIdx="0" presStyleCnt="4"/>
      <dgm:spPr/>
    </dgm:pt>
    <dgm:pt modelId="{D87AC36A-279A-4E03-87EA-5A2AE53C45FC}" type="pres">
      <dgm:prSet presAssocID="{AD9CE5E0-DB31-4668-A14C-FFD92AE63EDB}" presName="dstNode" presStyleLbl="node1" presStyleIdx="0" presStyleCnt="4"/>
      <dgm:spPr/>
    </dgm:pt>
    <dgm:pt modelId="{70F2FD49-FA90-405F-9254-AB396A280802}" type="pres">
      <dgm:prSet presAssocID="{1C8EDDF0-4F15-4C81-81AC-AA460524B9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40E2D4-84DF-4875-BFC3-6D8813593FC5}" type="pres">
      <dgm:prSet presAssocID="{1C8EDDF0-4F15-4C81-81AC-AA460524B924}" presName="accent_1" presStyleCnt="0"/>
      <dgm:spPr/>
    </dgm:pt>
    <dgm:pt modelId="{CD3EA8CD-B997-433C-9118-E32252096ED6}" type="pres">
      <dgm:prSet presAssocID="{1C8EDDF0-4F15-4C81-81AC-AA460524B924}" presName="accentRepeatNode" presStyleLbl="solidFgAcc1" presStyleIdx="0" presStyleCnt="4"/>
      <dgm:spPr/>
    </dgm:pt>
    <dgm:pt modelId="{E50F79CB-C93D-45E6-BFDE-52E17A96C031}" type="pres">
      <dgm:prSet presAssocID="{33005BCA-A821-4E5D-BE89-01DBCA80107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2D7C36-4808-4DA5-AFDD-EF9947377979}" type="pres">
      <dgm:prSet presAssocID="{33005BCA-A821-4E5D-BE89-01DBCA801079}" presName="accent_2" presStyleCnt="0"/>
      <dgm:spPr/>
    </dgm:pt>
    <dgm:pt modelId="{F422307F-820A-47CC-B3BD-045A4F4BA6A6}" type="pres">
      <dgm:prSet presAssocID="{33005BCA-A821-4E5D-BE89-01DBCA801079}" presName="accentRepeatNode" presStyleLbl="solidFgAcc1" presStyleIdx="1" presStyleCnt="4"/>
      <dgm:spPr/>
    </dgm:pt>
    <dgm:pt modelId="{0F91BA6C-1166-44FF-BBF2-97C948942B4F}" type="pres">
      <dgm:prSet presAssocID="{309BC682-BDFE-4C56-B876-36848343FE9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28BD60-5CDF-410F-A90B-9C215A051A36}" type="pres">
      <dgm:prSet presAssocID="{309BC682-BDFE-4C56-B876-36848343FE96}" presName="accent_3" presStyleCnt="0"/>
      <dgm:spPr/>
    </dgm:pt>
    <dgm:pt modelId="{C6CEB5C0-F2E9-4B7A-932A-8019715101D2}" type="pres">
      <dgm:prSet presAssocID="{309BC682-BDFE-4C56-B876-36848343FE96}" presName="accentRepeatNode" presStyleLbl="solidFgAcc1" presStyleIdx="2" presStyleCnt="4"/>
      <dgm:spPr/>
    </dgm:pt>
    <dgm:pt modelId="{330AC7D1-D3EC-4B9E-BBB2-A5E97B0AD6EF}" type="pres">
      <dgm:prSet presAssocID="{457D8C5B-B823-471C-901C-41ABC013770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FE0471-0592-4166-B62F-478CC4603351}" type="pres">
      <dgm:prSet presAssocID="{457D8C5B-B823-471C-901C-41ABC013770C}" presName="accent_4" presStyleCnt="0"/>
      <dgm:spPr/>
    </dgm:pt>
    <dgm:pt modelId="{C4BE8C6C-45C4-44B3-873B-3F1894F373E2}" type="pres">
      <dgm:prSet presAssocID="{457D8C5B-B823-471C-901C-41ABC013770C}" presName="accentRepeatNode" presStyleLbl="solidFgAcc1" presStyleIdx="3" presStyleCnt="4"/>
      <dgm:spPr/>
    </dgm:pt>
  </dgm:ptLst>
  <dgm:cxnLst>
    <dgm:cxn modelId="{72DCFA45-4482-4564-8742-24BFAB49F834}" type="presOf" srcId="{33005BCA-A821-4E5D-BE89-01DBCA801079}" destId="{E50F79CB-C93D-45E6-BFDE-52E17A96C031}" srcOrd="0" destOrd="0" presId="urn:microsoft.com/office/officeart/2008/layout/VerticalCurvedList"/>
    <dgm:cxn modelId="{BDAD110C-58AF-477E-B0C7-C447FD31E3E4}" srcId="{AD9CE5E0-DB31-4668-A14C-FFD92AE63EDB}" destId="{1C8EDDF0-4F15-4C81-81AC-AA460524B924}" srcOrd="0" destOrd="0" parTransId="{7715566B-A3CF-4272-87DD-F1181404C9DA}" sibTransId="{4CD468FC-614D-434F-AE76-F953B55F384F}"/>
    <dgm:cxn modelId="{2FDF408F-8D04-4753-AD4E-CB006540E87B}" type="presOf" srcId="{AD9CE5E0-DB31-4668-A14C-FFD92AE63EDB}" destId="{4043DFFF-C340-47E9-BBC2-738456DFEE65}" srcOrd="0" destOrd="0" presId="urn:microsoft.com/office/officeart/2008/layout/VerticalCurvedList"/>
    <dgm:cxn modelId="{5BDDF008-9B8C-4091-9AA8-E3586D67CCE6}" type="presOf" srcId="{1C8EDDF0-4F15-4C81-81AC-AA460524B924}" destId="{70F2FD49-FA90-405F-9254-AB396A280802}" srcOrd="0" destOrd="0" presId="urn:microsoft.com/office/officeart/2008/layout/VerticalCurvedList"/>
    <dgm:cxn modelId="{28C5DF53-7263-4EAA-9564-D37E12CD65C4}" type="presOf" srcId="{457D8C5B-B823-471C-901C-41ABC013770C}" destId="{330AC7D1-D3EC-4B9E-BBB2-A5E97B0AD6EF}" srcOrd="0" destOrd="0" presId="urn:microsoft.com/office/officeart/2008/layout/VerticalCurvedList"/>
    <dgm:cxn modelId="{A0F276F2-3CDE-4D70-A690-0B535084CE49}" srcId="{AD9CE5E0-DB31-4668-A14C-FFD92AE63EDB}" destId="{457D8C5B-B823-471C-901C-41ABC013770C}" srcOrd="3" destOrd="0" parTransId="{C4559238-5B72-4EDE-AF4B-45377CD1296C}" sibTransId="{FB414806-5FD4-42F3-AFAA-AA73E7E14817}"/>
    <dgm:cxn modelId="{E7E11B8F-BBC2-447C-A305-95EBFB7A390C}" srcId="{AD9CE5E0-DB31-4668-A14C-FFD92AE63EDB}" destId="{309BC682-BDFE-4C56-B876-36848343FE96}" srcOrd="2" destOrd="0" parTransId="{F5CBAE01-4133-4A03-B809-3CCDD94909E1}" sibTransId="{3BD53283-E777-4C6B-AD97-7F9713905FC0}"/>
    <dgm:cxn modelId="{39F7AAA5-125D-4A8C-8BB9-3AA93E481FCE}" srcId="{AD9CE5E0-DB31-4668-A14C-FFD92AE63EDB}" destId="{33005BCA-A821-4E5D-BE89-01DBCA801079}" srcOrd="1" destOrd="0" parTransId="{29029D06-280B-47A5-992C-AE23349DCC8D}" sibTransId="{4A2B03E2-3E24-4460-B30F-2336A486D416}"/>
    <dgm:cxn modelId="{40875E90-1E5E-4F61-A7BD-3F63DCC3EC0B}" type="presOf" srcId="{309BC682-BDFE-4C56-B876-36848343FE96}" destId="{0F91BA6C-1166-44FF-BBF2-97C948942B4F}" srcOrd="0" destOrd="0" presId="urn:microsoft.com/office/officeart/2008/layout/VerticalCurvedList"/>
    <dgm:cxn modelId="{47411275-8870-484C-8F20-10DCEB254C45}" type="presOf" srcId="{4CD468FC-614D-434F-AE76-F953B55F384F}" destId="{CBF6A4C8-3BE4-4AE0-9F83-726714CCEC6B}" srcOrd="0" destOrd="0" presId="urn:microsoft.com/office/officeart/2008/layout/VerticalCurvedList"/>
    <dgm:cxn modelId="{DD1C9E89-AE06-4F67-A904-AB37FE773D05}" type="presParOf" srcId="{4043DFFF-C340-47E9-BBC2-738456DFEE65}" destId="{1A1535B3-538D-454E-BD3D-3044E5B1CD09}" srcOrd="0" destOrd="0" presId="urn:microsoft.com/office/officeart/2008/layout/VerticalCurvedList"/>
    <dgm:cxn modelId="{CEAAED36-551C-49AD-8A12-617A2A9397D2}" type="presParOf" srcId="{1A1535B3-538D-454E-BD3D-3044E5B1CD09}" destId="{3F66C619-FE44-4A1A-96F1-712EB529E86A}" srcOrd="0" destOrd="0" presId="urn:microsoft.com/office/officeart/2008/layout/VerticalCurvedList"/>
    <dgm:cxn modelId="{84CF090F-C0D3-4011-8BCA-78E6DDB7622D}" type="presParOf" srcId="{3F66C619-FE44-4A1A-96F1-712EB529E86A}" destId="{3DBBA60B-945B-47F4-AE90-D1E949EF4355}" srcOrd="0" destOrd="0" presId="urn:microsoft.com/office/officeart/2008/layout/VerticalCurvedList"/>
    <dgm:cxn modelId="{B1EF5760-9F67-4EF7-994E-0B680DD4AFC1}" type="presParOf" srcId="{3F66C619-FE44-4A1A-96F1-712EB529E86A}" destId="{CBF6A4C8-3BE4-4AE0-9F83-726714CCEC6B}" srcOrd="1" destOrd="0" presId="urn:microsoft.com/office/officeart/2008/layout/VerticalCurvedList"/>
    <dgm:cxn modelId="{5DB5637E-0777-4082-982D-F9C5B33BC78C}" type="presParOf" srcId="{3F66C619-FE44-4A1A-96F1-712EB529E86A}" destId="{C4990246-93B2-4EE1-878D-14F5078F3759}" srcOrd="2" destOrd="0" presId="urn:microsoft.com/office/officeart/2008/layout/VerticalCurvedList"/>
    <dgm:cxn modelId="{B7FC0066-3E8D-499A-A69A-9CE850AA9167}" type="presParOf" srcId="{3F66C619-FE44-4A1A-96F1-712EB529E86A}" destId="{D87AC36A-279A-4E03-87EA-5A2AE53C45FC}" srcOrd="3" destOrd="0" presId="urn:microsoft.com/office/officeart/2008/layout/VerticalCurvedList"/>
    <dgm:cxn modelId="{78F2674C-25F3-40CD-8A8C-8795CEA8C669}" type="presParOf" srcId="{1A1535B3-538D-454E-BD3D-3044E5B1CD09}" destId="{70F2FD49-FA90-405F-9254-AB396A280802}" srcOrd="1" destOrd="0" presId="urn:microsoft.com/office/officeart/2008/layout/VerticalCurvedList"/>
    <dgm:cxn modelId="{51C7451D-422E-4CFD-8256-09DA2245108A}" type="presParOf" srcId="{1A1535B3-538D-454E-BD3D-3044E5B1CD09}" destId="{D440E2D4-84DF-4875-BFC3-6D8813593FC5}" srcOrd="2" destOrd="0" presId="urn:microsoft.com/office/officeart/2008/layout/VerticalCurvedList"/>
    <dgm:cxn modelId="{0846BEDF-6379-42F8-81CC-3FF2961ED070}" type="presParOf" srcId="{D440E2D4-84DF-4875-BFC3-6D8813593FC5}" destId="{CD3EA8CD-B997-433C-9118-E32252096ED6}" srcOrd="0" destOrd="0" presId="urn:microsoft.com/office/officeart/2008/layout/VerticalCurvedList"/>
    <dgm:cxn modelId="{4E161BBD-1341-4BE6-A817-BE6D1288F99B}" type="presParOf" srcId="{1A1535B3-538D-454E-BD3D-3044E5B1CD09}" destId="{E50F79CB-C93D-45E6-BFDE-52E17A96C031}" srcOrd="3" destOrd="0" presId="urn:microsoft.com/office/officeart/2008/layout/VerticalCurvedList"/>
    <dgm:cxn modelId="{19D0CFAB-1830-4231-9942-350CD13F8D22}" type="presParOf" srcId="{1A1535B3-538D-454E-BD3D-3044E5B1CD09}" destId="{202D7C36-4808-4DA5-AFDD-EF9947377979}" srcOrd="4" destOrd="0" presId="urn:microsoft.com/office/officeart/2008/layout/VerticalCurvedList"/>
    <dgm:cxn modelId="{E2936304-3762-4274-80AA-83E1F9D89758}" type="presParOf" srcId="{202D7C36-4808-4DA5-AFDD-EF9947377979}" destId="{F422307F-820A-47CC-B3BD-045A4F4BA6A6}" srcOrd="0" destOrd="0" presId="urn:microsoft.com/office/officeart/2008/layout/VerticalCurvedList"/>
    <dgm:cxn modelId="{8ED43BBF-F472-4E32-B3A8-D01CFF35523A}" type="presParOf" srcId="{1A1535B3-538D-454E-BD3D-3044E5B1CD09}" destId="{0F91BA6C-1166-44FF-BBF2-97C948942B4F}" srcOrd="5" destOrd="0" presId="urn:microsoft.com/office/officeart/2008/layout/VerticalCurvedList"/>
    <dgm:cxn modelId="{E73587B5-ED62-410C-939E-32E368CEAAEF}" type="presParOf" srcId="{1A1535B3-538D-454E-BD3D-3044E5B1CD09}" destId="{FC28BD60-5CDF-410F-A90B-9C215A051A36}" srcOrd="6" destOrd="0" presId="urn:microsoft.com/office/officeart/2008/layout/VerticalCurvedList"/>
    <dgm:cxn modelId="{620CA84A-9A0A-427D-8777-AD1D833B591B}" type="presParOf" srcId="{FC28BD60-5CDF-410F-A90B-9C215A051A36}" destId="{C6CEB5C0-F2E9-4B7A-932A-8019715101D2}" srcOrd="0" destOrd="0" presId="urn:microsoft.com/office/officeart/2008/layout/VerticalCurvedList"/>
    <dgm:cxn modelId="{B6432A9F-50A8-4C36-B828-3DF34BBEA8DD}" type="presParOf" srcId="{1A1535B3-538D-454E-BD3D-3044E5B1CD09}" destId="{330AC7D1-D3EC-4B9E-BBB2-A5E97B0AD6EF}" srcOrd="7" destOrd="0" presId="urn:microsoft.com/office/officeart/2008/layout/VerticalCurvedList"/>
    <dgm:cxn modelId="{146B5EC4-1BD2-4F32-AF3F-2C85CA019D11}" type="presParOf" srcId="{1A1535B3-538D-454E-BD3D-3044E5B1CD09}" destId="{E7FE0471-0592-4166-B62F-478CC4603351}" srcOrd="8" destOrd="0" presId="urn:microsoft.com/office/officeart/2008/layout/VerticalCurvedList"/>
    <dgm:cxn modelId="{AB0CCC78-866F-4DEF-B419-FB2133F17595}" type="presParOf" srcId="{E7FE0471-0592-4166-B62F-478CC4603351}" destId="{C4BE8C6C-45C4-44B3-873B-3F1894F373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C76568-B46E-42E7-A6F0-FC53AE291F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4ADC001-A54C-4328-9149-C6DDC5FD8948}">
      <dgm:prSet phldrT="[ข้อความ]" custT="1"/>
      <dgm:spPr/>
      <dgm:t>
        <a:bodyPr/>
        <a:lstStyle/>
        <a:p>
          <a:r>
            <a:rPr lang="th-TH" sz="4800" b="1" dirty="0" smtClean="0"/>
            <a:t>ประเทศจีน</a:t>
          </a:r>
          <a:endParaRPr lang="th-TH" sz="4800" b="1" dirty="0"/>
        </a:p>
      </dgm:t>
    </dgm:pt>
    <dgm:pt modelId="{DF02BD5D-E1B5-43E7-B0EB-C9681B6DCB91}" type="parTrans" cxnId="{C9322DDF-19F2-4C0B-B640-2C39019695E2}">
      <dgm:prSet/>
      <dgm:spPr/>
      <dgm:t>
        <a:bodyPr/>
        <a:lstStyle/>
        <a:p>
          <a:endParaRPr lang="th-TH"/>
        </a:p>
      </dgm:t>
    </dgm:pt>
    <dgm:pt modelId="{36324D59-7F83-422E-8459-634A788C18C1}" type="sibTrans" cxnId="{C9322DDF-19F2-4C0B-B640-2C39019695E2}">
      <dgm:prSet/>
      <dgm:spPr/>
      <dgm:t>
        <a:bodyPr/>
        <a:lstStyle/>
        <a:p>
          <a:endParaRPr lang="th-TH"/>
        </a:p>
      </dgm:t>
    </dgm:pt>
    <dgm:pt modelId="{86C77B03-192F-4ECB-9F9B-661D7DD47E1F}">
      <dgm:prSet phldrT="[ข้อความ]"/>
      <dgm:spPr/>
      <dgm:t>
        <a:bodyPr/>
        <a:lstStyle/>
        <a:p>
          <a:r>
            <a:rPr lang="en-US" dirty="0" smtClean="0"/>
            <a:t>Harbin Engineering University</a:t>
          </a:r>
          <a:endParaRPr lang="th-TH" dirty="0"/>
        </a:p>
      </dgm:t>
    </dgm:pt>
    <dgm:pt modelId="{6433C228-CE4D-4704-8CA2-21598890ED3C}" type="parTrans" cxnId="{DECF3EF4-CE65-4D86-BF72-6901EA043E90}">
      <dgm:prSet/>
      <dgm:spPr/>
      <dgm:t>
        <a:bodyPr/>
        <a:lstStyle/>
        <a:p>
          <a:endParaRPr lang="th-TH"/>
        </a:p>
      </dgm:t>
    </dgm:pt>
    <dgm:pt modelId="{7D9F82D5-6F7E-4DC9-865C-A066790B316B}" type="sibTrans" cxnId="{DECF3EF4-CE65-4D86-BF72-6901EA043E90}">
      <dgm:prSet/>
      <dgm:spPr/>
      <dgm:t>
        <a:bodyPr/>
        <a:lstStyle/>
        <a:p>
          <a:endParaRPr lang="th-TH"/>
        </a:p>
      </dgm:t>
    </dgm:pt>
    <dgm:pt modelId="{B5BA2047-F989-4708-AAAC-D5656A98DA4F}">
      <dgm:prSet phldrT="[ข้อความ]"/>
      <dgm:spPr/>
      <dgm:t>
        <a:bodyPr/>
        <a:lstStyle/>
        <a:p>
          <a:r>
            <a:rPr lang="en-US" dirty="0" smtClean="0"/>
            <a:t>Guangdong University of Technology</a:t>
          </a:r>
          <a:endParaRPr lang="th-TH" dirty="0"/>
        </a:p>
      </dgm:t>
    </dgm:pt>
    <dgm:pt modelId="{FB482276-BB4A-41E6-9DD8-BA8CF15BB319}" type="parTrans" cxnId="{43B612DF-A347-42C0-B140-3B19CA3CF018}">
      <dgm:prSet/>
      <dgm:spPr/>
      <dgm:t>
        <a:bodyPr/>
        <a:lstStyle/>
        <a:p>
          <a:endParaRPr lang="th-TH"/>
        </a:p>
      </dgm:t>
    </dgm:pt>
    <dgm:pt modelId="{BC789FDE-68F7-4D73-98AC-70AF07A7E8E3}" type="sibTrans" cxnId="{43B612DF-A347-42C0-B140-3B19CA3CF018}">
      <dgm:prSet/>
      <dgm:spPr/>
      <dgm:t>
        <a:bodyPr/>
        <a:lstStyle/>
        <a:p>
          <a:endParaRPr lang="th-TH"/>
        </a:p>
      </dgm:t>
    </dgm:pt>
    <dgm:pt modelId="{EA3C333E-DA99-4834-ADA3-1B41989E3941}">
      <dgm:prSet phldrT="[ข้อความ]"/>
      <dgm:spPr/>
      <dgm:t>
        <a:bodyPr/>
        <a:lstStyle/>
        <a:p>
          <a:r>
            <a:rPr lang="en-US" dirty="0" smtClean="0"/>
            <a:t>Jiangxi Normal University</a:t>
          </a:r>
          <a:endParaRPr lang="th-TH" dirty="0"/>
        </a:p>
      </dgm:t>
    </dgm:pt>
    <dgm:pt modelId="{3757C2E9-38FC-424F-93E5-C25F02F627D9}" type="parTrans" cxnId="{58B14E51-F327-4BC2-878C-544352874C77}">
      <dgm:prSet/>
      <dgm:spPr/>
      <dgm:t>
        <a:bodyPr/>
        <a:lstStyle/>
        <a:p>
          <a:endParaRPr lang="th-TH"/>
        </a:p>
      </dgm:t>
    </dgm:pt>
    <dgm:pt modelId="{CEDD8EBD-4E8D-43E7-B859-BB1177BDEFBE}" type="sibTrans" cxnId="{58B14E51-F327-4BC2-878C-544352874C77}">
      <dgm:prSet/>
      <dgm:spPr/>
      <dgm:t>
        <a:bodyPr/>
        <a:lstStyle/>
        <a:p>
          <a:endParaRPr lang="th-TH"/>
        </a:p>
      </dgm:t>
    </dgm:pt>
    <dgm:pt modelId="{04064802-2CEB-4473-9548-171C9511371B}">
      <dgm:prSet phldrT="[ข้อความ]"/>
      <dgm:spPr/>
      <dgm:t>
        <a:bodyPr/>
        <a:lstStyle/>
        <a:p>
          <a:r>
            <a:rPr lang="en-US" dirty="0" smtClean="0"/>
            <a:t>Yunnan University</a:t>
          </a:r>
          <a:endParaRPr lang="th-TH" dirty="0"/>
        </a:p>
      </dgm:t>
    </dgm:pt>
    <dgm:pt modelId="{49978ED6-D0C7-4183-BD69-59A7763085F7}" type="parTrans" cxnId="{91E222BD-C8B8-4836-B1CC-46ACF2C14DEA}">
      <dgm:prSet/>
      <dgm:spPr/>
      <dgm:t>
        <a:bodyPr/>
        <a:lstStyle/>
        <a:p>
          <a:endParaRPr lang="th-TH"/>
        </a:p>
      </dgm:t>
    </dgm:pt>
    <dgm:pt modelId="{386021CE-3DA2-4B53-8A26-E7F771695843}" type="sibTrans" cxnId="{91E222BD-C8B8-4836-B1CC-46ACF2C14DEA}">
      <dgm:prSet/>
      <dgm:spPr/>
      <dgm:t>
        <a:bodyPr/>
        <a:lstStyle/>
        <a:p>
          <a:endParaRPr lang="th-TH"/>
        </a:p>
      </dgm:t>
    </dgm:pt>
    <dgm:pt modelId="{642FB1BE-B805-48E5-925F-0B30BA3B0545}">
      <dgm:prSet phldrT="[ข้อความ]"/>
      <dgm:spPr/>
      <dgm:t>
        <a:bodyPr/>
        <a:lstStyle/>
        <a:p>
          <a:r>
            <a:rPr lang="en-US" dirty="0" smtClean="0"/>
            <a:t>Ningxia University</a:t>
          </a:r>
          <a:endParaRPr lang="th-TH" dirty="0"/>
        </a:p>
      </dgm:t>
    </dgm:pt>
    <dgm:pt modelId="{7BA7633F-BD71-4308-B9D6-FBD0D09FB4E8}" type="parTrans" cxnId="{73E68C05-5F99-43C7-A074-126365884651}">
      <dgm:prSet/>
      <dgm:spPr/>
      <dgm:t>
        <a:bodyPr/>
        <a:lstStyle/>
        <a:p>
          <a:endParaRPr lang="th-TH"/>
        </a:p>
      </dgm:t>
    </dgm:pt>
    <dgm:pt modelId="{5E5CDF06-94F2-4E10-A61C-DB2ED076F1BA}" type="sibTrans" cxnId="{73E68C05-5F99-43C7-A074-126365884651}">
      <dgm:prSet/>
      <dgm:spPr/>
      <dgm:t>
        <a:bodyPr/>
        <a:lstStyle/>
        <a:p>
          <a:endParaRPr lang="th-TH"/>
        </a:p>
      </dgm:t>
    </dgm:pt>
    <dgm:pt modelId="{A1CBB049-BF62-4EB6-A461-8441D18FC8FC}" type="pres">
      <dgm:prSet presAssocID="{50C76568-B46E-42E7-A6F0-FC53AE291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81F234-E0CB-45A3-95B3-4EA8D6277C9D}" type="pres">
      <dgm:prSet presAssocID="{04ADC001-A54C-4328-9149-C6DDC5FD89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04BE89-E23D-4BA6-A268-DEAF6830930F}" type="pres">
      <dgm:prSet presAssocID="{04ADC001-A54C-4328-9149-C6DDC5FD89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E087E4D-A061-48DB-A060-F42920E46449}" type="presOf" srcId="{04ADC001-A54C-4328-9149-C6DDC5FD8948}" destId="{D381F234-E0CB-45A3-95B3-4EA8D6277C9D}" srcOrd="0" destOrd="0" presId="urn:microsoft.com/office/officeart/2005/8/layout/vList2"/>
    <dgm:cxn modelId="{C3C5E28B-62E3-4053-B15E-A86508D7581B}" type="presOf" srcId="{04064802-2CEB-4473-9548-171C9511371B}" destId="{CD04BE89-E23D-4BA6-A268-DEAF6830930F}" srcOrd="0" destOrd="3" presId="urn:microsoft.com/office/officeart/2005/8/layout/vList2"/>
    <dgm:cxn modelId="{DECF3EF4-CE65-4D86-BF72-6901EA043E90}" srcId="{04ADC001-A54C-4328-9149-C6DDC5FD8948}" destId="{86C77B03-192F-4ECB-9F9B-661D7DD47E1F}" srcOrd="0" destOrd="0" parTransId="{6433C228-CE4D-4704-8CA2-21598890ED3C}" sibTransId="{7D9F82D5-6F7E-4DC9-865C-A066790B316B}"/>
    <dgm:cxn modelId="{371B343E-5AD1-4CF1-9C44-9A368CA28908}" type="presOf" srcId="{EA3C333E-DA99-4834-ADA3-1B41989E3941}" destId="{CD04BE89-E23D-4BA6-A268-DEAF6830930F}" srcOrd="0" destOrd="2" presId="urn:microsoft.com/office/officeart/2005/8/layout/vList2"/>
    <dgm:cxn modelId="{91E222BD-C8B8-4836-B1CC-46ACF2C14DEA}" srcId="{04ADC001-A54C-4328-9149-C6DDC5FD8948}" destId="{04064802-2CEB-4473-9548-171C9511371B}" srcOrd="3" destOrd="0" parTransId="{49978ED6-D0C7-4183-BD69-59A7763085F7}" sibTransId="{386021CE-3DA2-4B53-8A26-E7F771695843}"/>
    <dgm:cxn modelId="{58B14E51-F327-4BC2-878C-544352874C77}" srcId="{04ADC001-A54C-4328-9149-C6DDC5FD8948}" destId="{EA3C333E-DA99-4834-ADA3-1B41989E3941}" srcOrd="2" destOrd="0" parTransId="{3757C2E9-38FC-424F-93E5-C25F02F627D9}" sibTransId="{CEDD8EBD-4E8D-43E7-B859-BB1177BDEFBE}"/>
    <dgm:cxn modelId="{73E68C05-5F99-43C7-A074-126365884651}" srcId="{04ADC001-A54C-4328-9149-C6DDC5FD8948}" destId="{642FB1BE-B805-48E5-925F-0B30BA3B0545}" srcOrd="4" destOrd="0" parTransId="{7BA7633F-BD71-4308-B9D6-FBD0D09FB4E8}" sibTransId="{5E5CDF06-94F2-4E10-A61C-DB2ED076F1BA}"/>
    <dgm:cxn modelId="{C9322DDF-19F2-4C0B-B640-2C39019695E2}" srcId="{50C76568-B46E-42E7-A6F0-FC53AE291FED}" destId="{04ADC001-A54C-4328-9149-C6DDC5FD8948}" srcOrd="0" destOrd="0" parTransId="{DF02BD5D-E1B5-43E7-B0EB-C9681B6DCB91}" sibTransId="{36324D59-7F83-422E-8459-634A788C18C1}"/>
    <dgm:cxn modelId="{43B612DF-A347-42C0-B140-3B19CA3CF018}" srcId="{04ADC001-A54C-4328-9149-C6DDC5FD8948}" destId="{B5BA2047-F989-4708-AAAC-D5656A98DA4F}" srcOrd="1" destOrd="0" parTransId="{FB482276-BB4A-41E6-9DD8-BA8CF15BB319}" sibTransId="{BC789FDE-68F7-4D73-98AC-70AF07A7E8E3}"/>
    <dgm:cxn modelId="{09244F96-2643-4324-88B0-A10DB75901F4}" type="presOf" srcId="{86C77B03-192F-4ECB-9F9B-661D7DD47E1F}" destId="{CD04BE89-E23D-4BA6-A268-DEAF6830930F}" srcOrd="0" destOrd="0" presId="urn:microsoft.com/office/officeart/2005/8/layout/vList2"/>
    <dgm:cxn modelId="{D8DD45EF-3E84-487C-AB71-0166726B1491}" type="presOf" srcId="{B5BA2047-F989-4708-AAAC-D5656A98DA4F}" destId="{CD04BE89-E23D-4BA6-A268-DEAF6830930F}" srcOrd="0" destOrd="1" presId="urn:microsoft.com/office/officeart/2005/8/layout/vList2"/>
    <dgm:cxn modelId="{77D120EC-514B-47C1-86A5-DBFA7C604B39}" type="presOf" srcId="{642FB1BE-B805-48E5-925F-0B30BA3B0545}" destId="{CD04BE89-E23D-4BA6-A268-DEAF6830930F}" srcOrd="0" destOrd="4" presId="urn:microsoft.com/office/officeart/2005/8/layout/vList2"/>
    <dgm:cxn modelId="{B98D11FE-9009-4B30-B4B7-44C9B69F6792}" type="presOf" srcId="{50C76568-B46E-42E7-A6F0-FC53AE291FED}" destId="{A1CBB049-BF62-4EB6-A461-8441D18FC8FC}" srcOrd="0" destOrd="0" presId="urn:microsoft.com/office/officeart/2005/8/layout/vList2"/>
    <dgm:cxn modelId="{43415DDB-D982-4735-9C2F-3F19C674854E}" type="presParOf" srcId="{A1CBB049-BF62-4EB6-A461-8441D18FC8FC}" destId="{D381F234-E0CB-45A3-95B3-4EA8D6277C9D}" srcOrd="0" destOrd="0" presId="urn:microsoft.com/office/officeart/2005/8/layout/vList2"/>
    <dgm:cxn modelId="{6BD73DB0-E833-4431-AD94-1744F3763454}" type="presParOf" srcId="{A1CBB049-BF62-4EB6-A461-8441D18FC8FC}" destId="{CD04BE89-E23D-4BA6-A268-DEAF683093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C76568-B46E-42E7-A6F0-FC53AE291F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4ADC001-A54C-4328-9149-C6DDC5FD8948}">
      <dgm:prSet phldrT="[ข้อความ]" custT="1"/>
      <dgm:spPr/>
      <dgm:t>
        <a:bodyPr/>
        <a:lstStyle/>
        <a:p>
          <a:r>
            <a:rPr lang="th-TH" sz="4800" b="1" dirty="0" smtClean="0"/>
            <a:t>สาธารณรัฐเกาหลี</a:t>
          </a:r>
          <a:endParaRPr lang="th-TH" sz="4800" b="1" dirty="0"/>
        </a:p>
      </dgm:t>
    </dgm:pt>
    <dgm:pt modelId="{DF02BD5D-E1B5-43E7-B0EB-C9681B6DCB91}" type="parTrans" cxnId="{C9322DDF-19F2-4C0B-B640-2C39019695E2}">
      <dgm:prSet/>
      <dgm:spPr/>
      <dgm:t>
        <a:bodyPr/>
        <a:lstStyle/>
        <a:p>
          <a:endParaRPr lang="th-TH"/>
        </a:p>
      </dgm:t>
    </dgm:pt>
    <dgm:pt modelId="{36324D59-7F83-422E-8459-634A788C18C1}" type="sibTrans" cxnId="{C9322DDF-19F2-4C0B-B640-2C39019695E2}">
      <dgm:prSet/>
      <dgm:spPr/>
      <dgm:t>
        <a:bodyPr/>
        <a:lstStyle/>
        <a:p>
          <a:endParaRPr lang="th-TH"/>
        </a:p>
      </dgm:t>
    </dgm:pt>
    <dgm:pt modelId="{86C77B03-192F-4ECB-9F9B-661D7DD47E1F}">
      <dgm:prSet phldrT="[ข้อความ]"/>
      <dgm:spPr/>
      <dgm:t>
        <a:bodyPr/>
        <a:lstStyle/>
        <a:p>
          <a:r>
            <a:rPr lang="en-US" dirty="0" smtClean="0"/>
            <a:t>Sun Moon University</a:t>
          </a:r>
          <a:endParaRPr lang="th-TH" dirty="0"/>
        </a:p>
      </dgm:t>
    </dgm:pt>
    <dgm:pt modelId="{6433C228-CE4D-4704-8CA2-21598890ED3C}" type="parTrans" cxnId="{DECF3EF4-CE65-4D86-BF72-6901EA043E90}">
      <dgm:prSet/>
      <dgm:spPr/>
      <dgm:t>
        <a:bodyPr/>
        <a:lstStyle/>
        <a:p>
          <a:endParaRPr lang="th-TH"/>
        </a:p>
      </dgm:t>
    </dgm:pt>
    <dgm:pt modelId="{7D9F82D5-6F7E-4DC9-865C-A066790B316B}" type="sibTrans" cxnId="{DECF3EF4-CE65-4D86-BF72-6901EA043E90}">
      <dgm:prSet/>
      <dgm:spPr/>
      <dgm:t>
        <a:bodyPr/>
        <a:lstStyle/>
        <a:p>
          <a:endParaRPr lang="th-TH"/>
        </a:p>
      </dgm:t>
    </dgm:pt>
    <dgm:pt modelId="{B5BA2047-F989-4708-AAAC-D5656A98DA4F}">
      <dgm:prSet phldrT="[ข้อความ]"/>
      <dgm:spPr/>
      <dgm:t>
        <a:bodyPr/>
        <a:lstStyle/>
        <a:p>
          <a:r>
            <a:rPr lang="en-US" dirty="0" smtClean="0"/>
            <a:t>Chung </a:t>
          </a:r>
          <a:r>
            <a:rPr lang="en-US" dirty="0" err="1" smtClean="0"/>
            <a:t>Ang</a:t>
          </a:r>
          <a:r>
            <a:rPr lang="en-US" dirty="0" smtClean="0"/>
            <a:t> University</a:t>
          </a:r>
          <a:endParaRPr lang="th-TH" dirty="0"/>
        </a:p>
      </dgm:t>
    </dgm:pt>
    <dgm:pt modelId="{FB482276-BB4A-41E6-9DD8-BA8CF15BB319}" type="parTrans" cxnId="{43B612DF-A347-42C0-B140-3B19CA3CF018}">
      <dgm:prSet/>
      <dgm:spPr/>
      <dgm:t>
        <a:bodyPr/>
        <a:lstStyle/>
        <a:p>
          <a:endParaRPr lang="th-TH"/>
        </a:p>
      </dgm:t>
    </dgm:pt>
    <dgm:pt modelId="{BC789FDE-68F7-4D73-98AC-70AF07A7E8E3}" type="sibTrans" cxnId="{43B612DF-A347-42C0-B140-3B19CA3CF018}">
      <dgm:prSet/>
      <dgm:spPr/>
      <dgm:t>
        <a:bodyPr/>
        <a:lstStyle/>
        <a:p>
          <a:endParaRPr lang="th-TH"/>
        </a:p>
      </dgm:t>
    </dgm:pt>
    <dgm:pt modelId="{EA3C333E-DA99-4834-ADA3-1B41989E3941}">
      <dgm:prSet phldrT="[ข้อความ]"/>
      <dgm:spPr/>
      <dgm:t>
        <a:bodyPr/>
        <a:lstStyle/>
        <a:p>
          <a:r>
            <a:rPr lang="en-US" dirty="0" err="1" smtClean="0"/>
            <a:t>Sookmyung</a:t>
          </a:r>
          <a:r>
            <a:rPr lang="en-US" dirty="0" smtClean="0"/>
            <a:t> woman’s University</a:t>
          </a:r>
          <a:endParaRPr lang="th-TH" dirty="0"/>
        </a:p>
      </dgm:t>
    </dgm:pt>
    <dgm:pt modelId="{3757C2E9-38FC-424F-93E5-C25F02F627D9}" type="parTrans" cxnId="{58B14E51-F327-4BC2-878C-544352874C77}">
      <dgm:prSet/>
      <dgm:spPr/>
      <dgm:t>
        <a:bodyPr/>
        <a:lstStyle/>
        <a:p>
          <a:endParaRPr lang="th-TH"/>
        </a:p>
      </dgm:t>
    </dgm:pt>
    <dgm:pt modelId="{CEDD8EBD-4E8D-43E7-B859-BB1177BDEFBE}" type="sibTrans" cxnId="{58B14E51-F327-4BC2-878C-544352874C77}">
      <dgm:prSet/>
      <dgm:spPr/>
      <dgm:t>
        <a:bodyPr/>
        <a:lstStyle/>
        <a:p>
          <a:endParaRPr lang="th-TH"/>
        </a:p>
      </dgm:t>
    </dgm:pt>
    <dgm:pt modelId="{04064802-2CEB-4473-9548-171C9511371B}">
      <dgm:prSet phldrT="[ข้อความ]"/>
      <dgm:spPr/>
      <dgm:t>
        <a:bodyPr/>
        <a:lstStyle/>
        <a:p>
          <a:r>
            <a:rPr lang="en-US" dirty="0" smtClean="0"/>
            <a:t>Korea Foundation</a:t>
          </a:r>
          <a:endParaRPr lang="th-TH" dirty="0"/>
        </a:p>
      </dgm:t>
    </dgm:pt>
    <dgm:pt modelId="{49978ED6-D0C7-4183-BD69-59A7763085F7}" type="parTrans" cxnId="{91E222BD-C8B8-4836-B1CC-46ACF2C14DEA}">
      <dgm:prSet/>
      <dgm:spPr/>
      <dgm:t>
        <a:bodyPr/>
        <a:lstStyle/>
        <a:p>
          <a:endParaRPr lang="th-TH"/>
        </a:p>
      </dgm:t>
    </dgm:pt>
    <dgm:pt modelId="{386021CE-3DA2-4B53-8A26-E7F771695843}" type="sibTrans" cxnId="{91E222BD-C8B8-4836-B1CC-46ACF2C14DEA}">
      <dgm:prSet/>
      <dgm:spPr/>
      <dgm:t>
        <a:bodyPr/>
        <a:lstStyle/>
        <a:p>
          <a:endParaRPr lang="th-TH"/>
        </a:p>
      </dgm:t>
    </dgm:pt>
    <dgm:pt modelId="{A1CBB049-BF62-4EB6-A461-8441D18FC8FC}" type="pres">
      <dgm:prSet presAssocID="{50C76568-B46E-42E7-A6F0-FC53AE291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81F234-E0CB-45A3-95B3-4EA8D6277C9D}" type="pres">
      <dgm:prSet presAssocID="{04ADC001-A54C-4328-9149-C6DDC5FD89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04BE89-E23D-4BA6-A268-DEAF6830930F}" type="pres">
      <dgm:prSet presAssocID="{04ADC001-A54C-4328-9149-C6DDC5FD89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502E765-C989-44C4-9BA1-C1ABB1528D30}" type="presOf" srcId="{50C76568-B46E-42E7-A6F0-FC53AE291FED}" destId="{A1CBB049-BF62-4EB6-A461-8441D18FC8FC}" srcOrd="0" destOrd="0" presId="urn:microsoft.com/office/officeart/2005/8/layout/vList2"/>
    <dgm:cxn modelId="{A757A666-0810-4468-95BF-FDB405AB1070}" type="presOf" srcId="{04064802-2CEB-4473-9548-171C9511371B}" destId="{CD04BE89-E23D-4BA6-A268-DEAF6830930F}" srcOrd="0" destOrd="3" presId="urn:microsoft.com/office/officeart/2005/8/layout/vList2"/>
    <dgm:cxn modelId="{DECF3EF4-CE65-4D86-BF72-6901EA043E90}" srcId="{04ADC001-A54C-4328-9149-C6DDC5FD8948}" destId="{86C77B03-192F-4ECB-9F9B-661D7DD47E1F}" srcOrd="0" destOrd="0" parTransId="{6433C228-CE4D-4704-8CA2-21598890ED3C}" sibTransId="{7D9F82D5-6F7E-4DC9-865C-A066790B316B}"/>
    <dgm:cxn modelId="{712554CB-2B33-44D7-80B9-F6654B467484}" type="presOf" srcId="{04ADC001-A54C-4328-9149-C6DDC5FD8948}" destId="{D381F234-E0CB-45A3-95B3-4EA8D6277C9D}" srcOrd="0" destOrd="0" presId="urn:microsoft.com/office/officeart/2005/8/layout/vList2"/>
    <dgm:cxn modelId="{3A39B150-5C5B-4721-B7A6-46E4E0B054B0}" type="presOf" srcId="{86C77B03-192F-4ECB-9F9B-661D7DD47E1F}" destId="{CD04BE89-E23D-4BA6-A268-DEAF6830930F}" srcOrd="0" destOrd="0" presId="urn:microsoft.com/office/officeart/2005/8/layout/vList2"/>
    <dgm:cxn modelId="{91E222BD-C8B8-4836-B1CC-46ACF2C14DEA}" srcId="{04ADC001-A54C-4328-9149-C6DDC5FD8948}" destId="{04064802-2CEB-4473-9548-171C9511371B}" srcOrd="3" destOrd="0" parTransId="{49978ED6-D0C7-4183-BD69-59A7763085F7}" sibTransId="{386021CE-3DA2-4B53-8A26-E7F771695843}"/>
    <dgm:cxn modelId="{58B14E51-F327-4BC2-878C-544352874C77}" srcId="{04ADC001-A54C-4328-9149-C6DDC5FD8948}" destId="{EA3C333E-DA99-4834-ADA3-1B41989E3941}" srcOrd="2" destOrd="0" parTransId="{3757C2E9-38FC-424F-93E5-C25F02F627D9}" sibTransId="{CEDD8EBD-4E8D-43E7-B859-BB1177BDEFBE}"/>
    <dgm:cxn modelId="{C9322DDF-19F2-4C0B-B640-2C39019695E2}" srcId="{50C76568-B46E-42E7-A6F0-FC53AE291FED}" destId="{04ADC001-A54C-4328-9149-C6DDC5FD8948}" srcOrd="0" destOrd="0" parTransId="{DF02BD5D-E1B5-43E7-B0EB-C9681B6DCB91}" sibTransId="{36324D59-7F83-422E-8459-634A788C18C1}"/>
    <dgm:cxn modelId="{43B612DF-A347-42C0-B140-3B19CA3CF018}" srcId="{04ADC001-A54C-4328-9149-C6DDC5FD8948}" destId="{B5BA2047-F989-4708-AAAC-D5656A98DA4F}" srcOrd="1" destOrd="0" parTransId="{FB482276-BB4A-41E6-9DD8-BA8CF15BB319}" sibTransId="{BC789FDE-68F7-4D73-98AC-70AF07A7E8E3}"/>
    <dgm:cxn modelId="{09B2AD38-3753-4FEA-83D1-8B3DF4BD8F39}" type="presOf" srcId="{EA3C333E-DA99-4834-ADA3-1B41989E3941}" destId="{CD04BE89-E23D-4BA6-A268-DEAF6830930F}" srcOrd="0" destOrd="2" presId="urn:microsoft.com/office/officeart/2005/8/layout/vList2"/>
    <dgm:cxn modelId="{7F47D740-93D9-4250-8376-D42E577FB227}" type="presOf" srcId="{B5BA2047-F989-4708-AAAC-D5656A98DA4F}" destId="{CD04BE89-E23D-4BA6-A268-DEAF6830930F}" srcOrd="0" destOrd="1" presId="urn:microsoft.com/office/officeart/2005/8/layout/vList2"/>
    <dgm:cxn modelId="{B5684A2A-3B05-4081-BD29-5C2970161131}" type="presParOf" srcId="{A1CBB049-BF62-4EB6-A461-8441D18FC8FC}" destId="{D381F234-E0CB-45A3-95B3-4EA8D6277C9D}" srcOrd="0" destOrd="0" presId="urn:microsoft.com/office/officeart/2005/8/layout/vList2"/>
    <dgm:cxn modelId="{625EDEB4-9F87-462C-BD60-A4099CB05FC4}" type="presParOf" srcId="{A1CBB049-BF62-4EB6-A461-8441D18FC8FC}" destId="{CD04BE89-E23D-4BA6-A268-DEAF683093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C76568-B46E-42E7-A6F0-FC53AE291F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4ADC001-A54C-4328-9149-C6DDC5FD8948}">
      <dgm:prSet phldrT="[ข้อความ]" custT="1"/>
      <dgm:spPr/>
      <dgm:t>
        <a:bodyPr/>
        <a:lstStyle/>
        <a:p>
          <a:r>
            <a:rPr lang="th-TH" sz="4800" b="1" dirty="0" smtClean="0"/>
            <a:t>ประเทศญี่ปุ่น</a:t>
          </a:r>
          <a:endParaRPr lang="th-TH" sz="4800" b="1" dirty="0"/>
        </a:p>
      </dgm:t>
    </dgm:pt>
    <dgm:pt modelId="{DF02BD5D-E1B5-43E7-B0EB-C9681B6DCB91}" type="parTrans" cxnId="{C9322DDF-19F2-4C0B-B640-2C39019695E2}">
      <dgm:prSet/>
      <dgm:spPr/>
      <dgm:t>
        <a:bodyPr/>
        <a:lstStyle/>
        <a:p>
          <a:endParaRPr lang="th-TH"/>
        </a:p>
      </dgm:t>
    </dgm:pt>
    <dgm:pt modelId="{36324D59-7F83-422E-8459-634A788C18C1}" type="sibTrans" cxnId="{C9322DDF-19F2-4C0B-B640-2C39019695E2}">
      <dgm:prSet/>
      <dgm:spPr/>
      <dgm:t>
        <a:bodyPr/>
        <a:lstStyle/>
        <a:p>
          <a:endParaRPr lang="th-TH"/>
        </a:p>
      </dgm:t>
    </dgm:pt>
    <dgm:pt modelId="{86C77B03-192F-4ECB-9F9B-661D7DD47E1F}">
      <dgm:prSet phldrT="[ข้อความ]"/>
      <dgm:spPr/>
      <dgm:t>
        <a:bodyPr/>
        <a:lstStyle/>
        <a:p>
          <a:r>
            <a:rPr lang="en-US" dirty="0" err="1" smtClean="0"/>
            <a:t>Yamakuchi</a:t>
          </a:r>
          <a:r>
            <a:rPr lang="en-US" dirty="0" smtClean="0"/>
            <a:t> University</a:t>
          </a:r>
          <a:endParaRPr lang="th-TH" dirty="0"/>
        </a:p>
      </dgm:t>
    </dgm:pt>
    <dgm:pt modelId="{6433C228-CE4D-4704-8CA2-21598890ED3C}" type="parTrans" cxnId="{DECF3EF4-CE65-4D86-BF72-6901EA043E90}">
      <dgm:prSet/>
      <dgm:spPr/>
      <dgm:t>
        <a:bodyPr/>
        <a:lstStyle/>
        <a:p>
          <a:endParaRPr lang="th-TH"/>
        </a:p>
      </dgm:t>
    </dgm:pt>
    <dgm:pt modelId="{7D9F82D5-6F7E-4DC9-865C-A066790B316B}" type="sibTrans" cxnId="{DECF3EF4-CE65-4D86-BF72-6901EA043E90}">
      <dgm:prSet/>
      <dgm:spPr/>
      <dgm:t>
        <a:bodyPr/>
        <a:lstStyle/>
        <a:p>
          <a:endParaRPr lang="th-TH"/>
        </a:p>
      </dgm:t>
    </dgm:pt>
    <dgm:pt modelId="{B5BA2047-F989-4708-AAAC-D5656A98DA4F}">
      <dgm:prSet phldrT="[ข้อความ]"/>
      <dgm:spPr/>
      <dgm:t>
        <a:bodyPr/>
        <a:lstStyle/>
        <a:p>
          <a:r>
            <a:rPr lang="en-US" dirty="0" err="1" smtClean="0"/>
            <a:t>Waseda</a:t>
          </a:r>
          <a:r>
            <a:rPr lang="en-US" dirty="0" smtClean="0"/>
            <a:t> University</a:t>
          </a:r>
          <a:endParaRPr lang="th-TH" dirty="0"/>
        </a:p>
      </dgm:t>
    </dgm:pt>
    <dgm:pt modelId="{FB482276-BB4A-41E6-9DD8-BA8CF15BB319}" type="parTrans" cxnId="{43B612DF-A347-42C0-B140-3B19CA3CF018}">
      <dgm:prSet/>
      <dgm:spPr/>
      <dgm:t>
        <a:bodyPr/>
        <a:lstStyle/>
        <a:p>
          <a:endParaRPr lang="th-TH"/>
        </a:p>
      </dgm:t>
    </dgm:pt>
    <dgm:pt modelId="{BC789FDE-68F7-4D73-98AC-70AF07A7E8E3}" type="sibTrans" cxnId="{43B612DF-A347-42C0-B140-3B19CA3CF018}">
      <dgm:prSet/>
      <dgm:spPr/>
      <dgm:t>
        <a:bodyPr/>
        <a:lstStyle/>
        <a:p>
          <a:endParaRPr lang="th-TH"/>
        </a:p>
      </dgm:t>
    </dgm:pt>
    <dgm:pt modelId="{EA3C333E-DA99-4834-ADA3-1B41989E3941}">
      <dgm:prSet phldrT="[ข้อความ]"/>
      <dgm:spPr/>
      <dgm:t>
        <a:bodyPr/>
        <a:lstStyle/>
        <a:p>
          <a:r>
            <a:rPr lang="en-US" dirty="0" smtClean="0"/>
            <a:t>Meiji University</a:t>
          </a:r>
          <a:endParaRPr lang="th-TH" dirty="0"/>
        </a:p>
      </dgm:t>
    </dgm:pt>
    <dgm:pt modelId="{3757C2E9-38FC-424F-93E5-C25F02F627D9}" type="parTrans" cxnId="{58B14E51-F327-4BC2-878C-544352874C77}">
      <dgm:prSet/>
      <dgm:spPr/>
      <dgm:t>
        <a:bodyPr/>
        <a:lstStyle/>
        <a:p>
          <a:endParaRPr lang="th-TH"/>
        </a:p>
      </dgm:t>
    </dgm:pt>
    <dgm:pt modelId="{CEDD8EBD-4E8D-43E7-B859-BB1177BDEFBE}" type="sibTrans" cxnId="{58B14E51-F327-4BC2-878C-544352874C77}">
      <dgm:prSet/>
      <dgm:spPr/>
      <dgm:t>
        <a:bodyPr/>
        <a:lstStyle/>
        <a:p>
          <a:endParaRPr lang="th-TH"/>
        </a:p>
      </dgm:t>
    </dgm:pt>
    <dgm:pt modelId="{A1CBB049-BF62-4EB6-A461-8441D18FC8FC}" type="pres">
      <dgm:prSet presAssocID="{50C76568-B46E-42E7-A6F0-FC53AE291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81F234-E0CB-45A3-95B3-4EA8D6277C9D}" type="pres">
      <dgm:prSet presAssocID="{04ADC001-A54C-4328-9149-C6DDC5FD8948}" presName="parentText" presStyleLbl="node1" presStyleIdx="0" presStyleCnt="1" custScaleY="156899" custLinFactNeighborX="-3068" custLinFactNeighborY="-145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04BE89-E23D-4BA6-A268-DEAF6830930F}" type="pres">
      <dgm:prSet presAssocID="{04ADC001-A54C-4328-9149-C6DDC5FD89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ECF3EF4-CE65-4D86-BF72-6901EA043E90}" srcId="{04ADC001-A54C-4328-9149-C6DDC5FD8948}" destId="{86C77B03-192F-4ECB-9F9B-661D7DD47E1F}" srcOrd="0" destOrd="0" parTransId="{6433C228-CE4D-4704-8CA2-21598890ED3C}" sibTransId="{7D9F82D5-6F7E-4DC9-865C-A066790B316B}"/>
    <dgm:cxn modelId="{58B14E51-F327-4BC2-878C-544352874C77}" srcId="{04ADC001-A54C-4328-9149-C6DDC5FD8948}" destId="{EA3C333E-DA99-4834-ADA3-1B41989E3941}" srcOrd="2" destOrd="0" parTransId="{3757C2E9-38FC-424F-93E5-C25F02F627D9}" sibTransId="{CEDD8EBD-4E8D-43E7-B859-BB1177BDEFBE}"/>
    <dgm:cxn modelId="{8851B5D4-F47D-4862-B28A-1DAE3A95C081}" type="presOf" srcId="{04ADC001-A54C-4328-9149-C6DDC5FD8948}" destId="{D381F234-E0CB-45A3-95B3-4EA8D6277C9D}" srcOrd="0" destOrd="0" presId="urn:microsoft.com/office/officeart/2005/8/layout/vList2"/>
    <dgm:cxn modelId="{C9322DDF-19F2-4C0B-B640-2C39019695E2}" srcId="{50C76568-B46E-42E7-A6F0-FC53AE291FED}" destId="{04ADC001-A54C-4328-9149-C6DDC5FD8948}" srcOrd="0" destOrd="0" parTransId="{DF02BD5D-E1B5-43E7-B0EB-C9681B6DCB91}" sibTransId="{36324D59-7F83-422E-8459-634A788C18C1}"/>
    <dgm:cxn modelId="{AC8C43C3-D0AB-40CA-8BD5-E31BAD562438}" type="presOf" srcId="{50C76568-B46E-42E7-A6F0-FC53AE291FED}" destId="{A1CBB049-BF62-4EB6-A461-8441D18FC8FC}" srcOrd="0" destOrd="0" presId="urn:microsoft.com/office/officeart/2005/8/layout/vList2"/>
    <dgm:cxn modelId="{43B612DF-A347-42C0-B140-3B19CA3CF018}" srcId="{04ADC001-A54C-4328-9149-C6DDC5FD8948}" destId="{B5BA2047-F989-4708-AAAC-D5656A98DA4F}" srcOrd="1" destOrd="0" parTransId="{FB482276-BB4A-41E6-9DD8-BA8CF15BB319}" sibTransId="{BC789FDE-68F7-4D73-98AC-70AF07A7E8E3}"/>
    <dgm:cxn modelId="{318E5EF2-A480-4EDC-B72E-2D3D58E166F2}" type="presOf" srcId="{B5BA2047-F989-4708-AAAC-D5656A98DA4F}" destId="{CD04BE89-E23D-4BA6-A268-DEAF6830930F}" srcOrd="0" destOrd="1" presId="urn:microsoft.com/office/officeart/2005/8/layout/vList2"/>
    <dgm:cxn modelId="{FAB2CBCD-B974-40F7-9034-413013FEAD84}" type="presOf" srcId="{86C77B03-192F-4ECB-9F9B-661D7DD47E1F}" destId="{CD04BE89-E23D-4BA6-A268-DEAF6830930F}" srcOrd="0" destOrd="0" presId="urn:microsoft.com/office/officeart/2005/8/layout/vList2"/>
    <dgm:cxn modelId="{C99C1B01-A8C4-4EBC-B505-210CDFACFFAB}" type="presOf" srcId="{EA3C333E-DA99-4834-ADA3-1B41989E3941}" destId="{CD04BE89-E23D-4BA6-A268-DEAF6830930F}" srcOrd="0" destOrd="2" presId="urn:microsoft.com/office/officeart/2005/8/layout/vList2"/>
    <dgm:cxn modelId="{B4493B93-D0AB-4EEF-8ADD-34BF1ECA53F4}" type="presParOf" srcId="{A1CBB049-BF62-4EB6-A461-8441D18FC8FC}" destId="{D381F234-E0CB-45A3-95B3-4EA8D6277C9D}" srcOrd="0" destOrd="0" presId="urn:microsoft.com/office/officeart/2005/8/layout/vList2"/>
    <dgm:cxn modelId="{75F1F263-BEB7-40DC-9D73-9F4C646B5E33}" type="presParOf" srcId="{A1CBB049-BF62-4EB6-A461-8441D18FC8FC}" destId="{CD04BE89-E23D-4BA6-A268-DEAF683093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C76568-B46E-42E7-A6F0-FC53AE291F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4ADC001-A54C-4328-9149-C6DDC5FD8948}">
      <dgm:prSet phldrT="[ข้อความ]" custT="1"/>
      <dgm:spPr/>
      <dgm:t>
        <a:bodyPr/>
        <a:lstStyle/>
        <a:p>
          <a:r>
            <a:rPr lang="th-TH" sz="4800" b="1" dirty="0" smtClean="0"/>
            <a:t>ประเทศบรูไนดารุ</a:t>
          </a:r>
          <a:r>
            <a:rPr lang="th-TH" sz="4800" b="1" dirty="0" err="1" smtClean="0"/>
            <a:t>สลาม</a:t>
          </a:r>
          <a:endParaRPr lang="th-TH" sz="4800" b="1" dirty="0"/>
        </a:p>
      </dgm:t>
    </dgm:pt>
    <dgm:pt modelId="{DF02BD5D-E1B5-43E7-B0EB-C9681B6DCB91}" type="parTrans" cxnId="{C9322DDF-19F2-4C0B-B640-2C39019695E2}">
      <dgm:prSet/>
      <dgm:spPr/>
      <dgm:t>
        <a:bodyPr/>
        <a:lstStyle/>
        <a:p>
          <a:endParaRPr lang="th-TH"/>
        </a:p>
      </dgm:t>
    </dgm:pt>
    <dgm:pt modelId="{36324D59-7F83-422E-8459-634A788C18C1}" type="sibTrans" cxnId="{C9322DDF-19F2-4C0B-B640-2C39019695E2}">
      <dgm:prSet/>
      <dgm:spPr/>
      <dgm:t>
        <a:bodyPr/>
        <a:lstStyle/>
        <a:p>
          <a:endParaRPr lang="th-TH"/>
        </a:p>
      </dgm:t>
    </dgm:pt>
    <dgm:pt modelId="{86C77B03-192F-4ECB-9F9B-661D7DD47E1F}">
      <dgm:prSet phldrT="[ข้อความ]" custT="1"/>
      <dgm:spPr/>
      <dgm:t>
        <a:bodyPr/>
        <a:lstStyle/>
        <a:p>
          <a:r>
            <a:rPr lang="en-US" sz="3200" dirty="0" err="1" smtClean="0"/>
            <a:t>Universiti</a:t>
          </a:r>
          <a:r>
            <a:rPr lang="en-US" sz="3200" dirty="0" smtClean="0"/>
            <a:t> Brunei Darussalam</a:t>
          </a:r>
          <a:endParaRPr lang="th-TH" sz="3200" dirty="0"/>
        </a:p>
      </dgm:t>
    </dgm:pt>
    <dgm:pt modelId="{6433C228-CE4D-4704-8CA2-21598890ED3C}" type="parTrans" cxnId="{DECF3EF4-CE65-4D86-BF72-6901EA043E90}">
      <dgm:prSet/>
      <dgm:spPr/>
      <dgm:t>
        <a:bodyPr/>
        <a:lstStyle/>
        <a:p>
          <a:endParaRPr lang="th-TH"/>
        </a:p>
      </dgm:t>
    </dgm:pt>
    <dgm:pt modelId="{7D9F82D5-6F7E-4DC9-865C-A066790B316B}" type="sibTrans" cxnId="{DECF3EF4-CE65-4D86-BF72-6901EA043E90}">
      <dgm:prSet/>
      <dgm:spPr/>
      <dgm:t>
        <a:bodyPr/>
        <a:lstStyle/>
        <a:p>
          <a:endParaRPr lang="th-TH"/>
        </a:p>
      </dgm:t>
    </dgm:pt>
    <dgm:pt modelId="{A1CBB049-BF62-4EB6-A461-8441D18FC8FC}" type="pres">
      <dgm:prSet presAssocID="{50C76568-B46E-42E7-A6F0-FC53AE291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81F234-E0CB-45A3-95B3-4EA8D6277C9D}" type="pres">
      <dgm:prSet presAssocID="{04ADC001-A54C-4328-9149-C6DDC5FD8948}" presName="parentText" presStyleLbl="node1" presStyleIdx="0" presStyleCnt="1" custLinFactNeighborX="-3068" custLinFactNeighborY="-145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04BE89-E23D-4BA6-A268-DEAF6830930F}" type="pres">
      <dgm:prSet presAssocID="{04ADC001-A54C-4328-9149-C6DDC5FD89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636ED68-C9E1-4254-A35F-9E9B0679F0F0}" type="presOf" srcId="{86C77B03-192F-4ECB-9F9B-661D7DD47E1F}" destId="{CD04BE89-E23D-4BA6-A268-DEAF6830930F}" srcOrd="0" destOrd="0" presId="urn:microsoft.com/office/officeart/2005/8/layout/vList2"/>
    <dgm:cxn modelId="{DECF3EF4-CE65-4D86-BF72-6901EA043E90}" srcId="{04ADC001-A54C-4328-9149-C6DDC5FD8948}" destId="{86C77B03-192F-4ECB-9F9B-661D7DD47E1F}" srcOrd="0" destOrd="0" parTransId="{6433C228-CE4D-4704-8CA2-21598890ED3C}" sibTransId="{7D9F82D5-6F7E-4DC9-865C-A066790B316B}"/>
    <dgm:cxn modelId="{86AFDEF7-321D-43AF-BAA1-654FE184CCCC}" type="presOf" srcId="{50C76568-B46E-42E7-A6F0-FC53AE291FED}" destId="{A1CBB049-BF62-4EB6-A461-8441D18FC8FC}" srcOrd="0" destOrd="0" presId="urn:microsoft.com/office/officeart/2005/8/layout/vList2"/>
    <dgm:cxn modelId="{C9322DDF-19F2-4C0B-B640-2C39019695E2}" srcId="{50C76568-B46E-42E7-A6F0-FC53AE291FED}" destId="{04ADC001-A54C-4328-9149-C6DDC5FD8948}" srcOrd="0" destOrd="0" parTransId="{DF02BD5D-E1B5-43E7-B0EB-C9681B6DCB91}" sibTransId="{36324D59-7F83-422E-8459-634A788C18C1}"/>
    <dgm:cxn modelId="{5E48CCE7-EDB3-44F2-B6CF-0C2EECF9CB18}" type="presOf" srcId="{04ADC001-A54C-4328-9149-C6DDC5FD8948}" destId="{D381F234-E0CB-45A3-95B3-4EA8D6277C9D}" srcOrd="0" destOrd="0" presId="urn:microsoft.com/office/officeart/2005/8/layout/vList2"/>
    <dgm:cxn modelId="{6F0A3677-2979-46E1-8F88-4F6471F0F321}" type="presParOf" srcId="{A1CBB049-BF62-4EB6-A461-8441D18FC8FC}" destId="{D381F234-E0CB-45A3-95B3-4EA8D6277C9D}" srcOrd="0" destOrd="0" presId="urn:microsoft.com/office/officeart/2005/8/layout/vList2"/>
    <dgm:cxn modelId="{A84D551B-59D0-4EE7-B79F-A117C4095FE3}" type="presParOf" srcId="{A1CBB049-BF62-4EB6-A461-8441D18FC8FC}" destId="{CD04BE89-E23D-4BA6-A268-DEAF683093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3A393-B708-4A6C-8C93-2BAA36AEEED6}">
      <dsp:nvSpPr>
        <dsp:cNvPr id="0" name=""/>
        <dsp:cNvSpPr/>
      </dsp:nvSpPr>
      <dsp:spPr>
        <a:xfrm>
          <a:off x="4076700" y="1196726"/>
          <a:ext cx="2134892" cy="502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73"/>
              </a:lnTo>
              <a:lnTo>
                <a:pt x="2134892" y="251073"/>
              </a:lnTo>
              <a:lnTo>
                <a:pt x="2134892" y="502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95A1-3FDA-46AC-BC4E-E2BEC9B84C32}">
      <dsp:nvSpPr>
        <dsp:cNvPr id="0" name=""/>
        <dsp:cNvSpPr/>
      </dsp:nvSpPr>
      <dsp:spPr>
        <a:xfrm>
          <a:off x="1984704" y="1196726"/>
          <a:ext cx="2091995" cy="503284"/>
        </a:xfrm>
        <a:custGeom>
          <a:avLst/>
          <a:gdLst/>
          <a:ahLst/>
          <a:cxnLst/>
          <a:rect l="0" t="0" r="0" b="0"/>
          <a:pathLst>
            <a:path>
              <a:moveTo>
                <a:pt x="2091995" y="0"/>
              </a:moveTo>
              <a:lnTo>
                <a:pt x="2091995" y="252210"/>
              </a:lnTo>
              <a:lnTo>
                <a:pt x="0" y="252210"/>
              </a:lnTo>
              <a:lnTo>
                <a:pt x="0" y="5032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63D75-3CB6-4996-AA94-DB10D723CDBA}">
      <dsp:nvSpPr>
        <dsp:cNvPr id="0" name=""/>
        <dsp:cNvSpPr/>
      </dsp:nvSpPr>
      <dsp:spPr>
        <a:xfrm>
          <a:off x="2881110" y="1136"/>
          <a:ext cx="2391179" cy="119558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0" b="1" kern="1200" dirty="0">
            <a:cs typeface="+mj-cs"/>
          </a:endParaRPr>
        </a:p>
      </dsp:txBody>
      <dsp:txXfrm>
        <a:off x="2881110" y="1136"/>
        <a:ext cx="2391179" cy="1195589"/>
      </dsp:txXfrm>
    </dsp:sp>
    <dsp:sp modelId="{447660D0-B1F3-4C3B-9F79-A580287E2A7F}">
      <dsp:nvSpPr>
        <dsp:cNvPr id="0" name=""/>
        <dsp:cNvSpPr/>
      </dsp:nvSpPr>
      <dsp:spPr>
        <a:xfrm>
          <a:off x="789114" y="1700010"/>
          <a:ext cx="2391179" cy="119558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cs typeface="+mj-cs"/>
            </a:rPr>
            <a:t>การเรียนการสอน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cs typeface="+mj-cs"/>
            </a:rPr>
            <a:t>ทางไกล</a:t>
          </a:r>
          <a:endParaRPr lang="th-TH" sz="3000" b="1" kern="1200" dirty="0">
            <a:cs typeface="+mj-cs"/>
          </a:endParaRPr>
        </a:p>
      </dsp:txBody>
      <dsp:txXfrm>
        <a:off x="789114" y="1700010"/>
        <a:ext cx="2391179" cy="1195589"/>
      </dsp:txXfrm>
    </dsp:sp>
    <dsp:sp modelId="{6433DC47-306B-423B-B44F-275339CCE91F}">
      <dsp:nvSpPr>
        <dsp:cNvPr id="0" name=""/>
        <dsp:cNvSpPr/>
      </dsp:nvSpPr>
      <dsp:spPr>
        <a:xfrm>
          <a:off x="5016003" y="1698873"/>
          <a:ext cx="2391179" cy="119558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cs typeface="+mj-cs"/>
            </a:rPr>
            <a:t>การประชุม </a:t>
          </a:r>
          <a:r>
            <a:rPr lang="en-US" sz="3000" b="1" kern="1200" dirty="0" smtClean="0">
              <a:cs typeface="+mj-cs"/>
            </a:rPr>
            <a:t>/</a:t>
          </a:r>
          <a:r>
            <a:rPr lang="th-TH" sz="3000" b="1" kern="1200" dirty="0" smtClean="0">
              <a:cs typeface="+mj-cs"/>
            </a:rPr>
            <a:t>อบรม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cs typeface="+mj-cs"/>
            </a:rPr>
            <a:t>ทางไกล</a:t>
          </a:r>
          <a:endParaRPr lang="th-TH" sz="3000" b="1" kern="1200" dirty="0">
            <a:cs typeface="+mj-cs"/>
          </a:endParaRPr>
        </a:p>
      </dsp:txBody>
      <dsp:txXfrm>
        <a:off x="5016003" y="1698873"/>
        <a:ext cx="2391179" cy="11955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F234-E0CB-45A3-95B3-4EA8D6277C9D}">
      <dsp:nvSpPr>
        <dsp:cNvPr id="0" name=""/>
        <dsp:cNvSpPr/>
      </dsp:nvSpPr>
      <dsp:spPr>
        <a:xfrm>
          <a:off x="0" y="0"/>
          <a:ext cx="6972299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ประเทศมาเลเซีย</a:t>
          </a:r>
          <a:endParaRPr lang="th-TH" sz="3200" b="1" kern="1200" dirty="0"/>
        </a:p>
      </dsp:txBody>
      <dsp:txXfrm>
        <a:off x="51175" y="51175"/>
        <a:ext cx="6869949" cy="945970"/>
      </dsp:txXfrm>
    </dsp:sp>
    <dsp:sp modelId="{CD04BE89-E23D-4BA6-A268-DEAF6830930F}">
      <dsp:nvSpPr>
        <dsp:cNvPr id="0" name=""/>
        <dsp:cNvSpPr/>
      </dsp:nvSpPr>
      <dsp:spPr>
        <a:xfrm>
          <a:off x="0" y="1055857"/>
          <a:ext cx="6972299" cy="365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Universiti</a:t>
          </a:r>
          <a:r>
            <a:rPr lang="en-US" sz="1800" kern="1200" dirty="0" smtClean="0"/>
            <a:t> Sultan </a:t>
          </a:r>
          <a:r>
            <a:rPr lang="en-US" sz="1800" kern="1200" dirty="0" err="1" smtClean="0"/>
            <a:t>Zainal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Abidin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Universiti Malaysia Kelantan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Universiti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Pendidikan</a:t>
          </a:r>
          <a:r>
            <a:rPr lang="en-US" sz="1800" kern="1200" dirty="0" smtClean="0"/>
            <a:t> Sultan </a:t>
          </a:r>
          <a:r>
            <a:rPr lang="en-US" sz="1800" kern="1200" dirty="0" err="1" smtClean="0"/>
            <a:t>Idris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Univesiti Malaysia Perlis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Universiti Utara Malaysia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Dewan Bahasa dan Pustaka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Sunway Universiti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Universiti Malaysia Sarawak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Universiti Sains Malaysia</a:t>
          </a:r>
          <a:endParaRPr lang="th-T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Universiti Malaya</a:t>
          </a:r>
          <a:endParaRPr lang="th-TH" sz="1800" kern="1200" dirty="0"/>
        </a:p>
      </dsp:txBody>
      <dsp:txXfrm>
        <a:off x="0" y="1055857"/>
        <a:ext cx="6972299" cy="3651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F234-E0CB-45A3-95B3-4EA8D6277C9D}">
      <dsp:nvSpPr>
        <dsp:cNvPr id="0" name=""/>
        <dsp:cNvSpPr/>
      </dsp:nvSpPr>
      <dsp:spPr>
        <a:xfrm>
          <a:off x="0" y="0"/>
          <a:ext cx="7658099" cy="2015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cs typeface="+mj-cs"/>
            </a:rPr>
            <a:t>2553 - 2556</a:t>
          </a:r>
          <a:endParaRPr lang="th-TH" sz="4000" b="1" kern="1200" dirty="0" smtClean="0">
            <a:cs typeface="+mj-cs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cs typeface="+mj-cs"/>
            </a:rPr>
            <a:t>การจัดสัมมนาวิชาการนานาชาติ </a:t>
          </a:r>
          <a:r>
            <a:rPr lang="en-US" sz="4000" b="1" kern="1200" dirty="0" smtClean="0">
              <a:cs typeface="+mj-cs"/>
            </a:rPr>
            <a:t>6 </a:t>
          </a:r>
          <a:r>
            <a:rPr lang="th-TH" sz="4000" b="1" kern="1200" dirty="0" smtClean="0">
              <a:cs typeface="+mj-cs"/>
            </a:rPr>
            <a:t>ครั้ง</a:t>
          </a:r>
          <a:endParaRPr lang="th-TH" sz="4000" b="1" kern="1200" dirty="0">
            <a:cs typeface="+mj-cs"/>
          </a:endParaRPr>
        </a:p>
      </dsp:txBody>
      <dsp:txXfrm>
        <a:off x="98380" y="98380"/>
        <a:ext cx="7461339" cy="18185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6A4C8-3BE4-4AE0-9F83-726714CCEC6B}">
      <dsp:nvSpPr>
        <dsp:cNvPr id="0" name=""/>
        <dsp:cNvSpPr/>
      </dsp:nvSpPr>
      <dsp:spPr>
        <a:xfrm>
          <a:off x="-4502736" y="-690482"/>
          <a:ext cx="5364003" cy="5364003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2FD49-FA90-405F-9254-AB396A280802}">
      <dsp:nvSpPr>
        <dsp:cNvPr id="0" name=""/>
        <dsp:cNvSpPr/>
      </dsp:nvSpPr>
      <dsp:spPr>
        <a:xfrm>
          <a:off x="553903" y="398303"/>
          <a:ext cx="5450088" cy="7966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230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cs typeface="+mj-cs"/>
            </a:rPr>
            <a:t>1.</a:t>
          </a:r>
          <a:r>
            <a:rPr lang="th-TH" sz="3300" b="1" kern="1200" dirty="0" smtClean="0">
              <a:cs typeface="+mj-cs"/>
            </a:rPr>
            <a:t> การประชุมจัดงานประชุมนานาชาติ</a:t>
          </a:r>
          <a:endParaRPr lang="th-TH" sz="3300" b="1" kern="1200" dirty="0">
            <a:cs typeface="+mj-cs"/>
          </a:endParaRPr>
        </a:p>
      </dsp:txBody>
      <dsp:txXfrm>
        <a:off x="553903" y="398303"/>
        <a:ext cx="5450088" cy="796607"/>
      </dsp:txXfrm>
    </dsp:sp>
    <dsp:sp modelId="{CD3EA8CD-B997-433C-9118-E32252096ED6}">
      <dsp:nvSpPr>
        <dsp:cNvPr id="0" name=""/>
        <dsp:cNvSpPr/>
      </dsp:nvSpPr>
      <dsp:spPr>
        <a:xfrm>
          <a:off x="56023" y="298727"/>
          <a:ext cx="995759" cy="9957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0F79CB-C93D-45E6-BFDE-52E17A96C031}">
      <dsp:nvSpPr>
        <dsp:cNvPr id="0" name=""/>
        <dsp:cNvSpPr/>
      </dsp:nvSpPr>
      <dsp:spPr>
        <a:xfrm>
          <a:off x="843470" y="1593215"/>
          <a:ext cx="5160521" cy="7966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230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cs typeface="+mj-cs"/>
            </a:rPr>
            <a:t>2. </a:t>
          </a:r>
          <a:r>
            <a:rPr lang="th-TH" sz="3300" b="1" kern="1200" dirty="0" smtClean="0">
              <a:cs typeface="+mj-cs"/>
            </a:rPr>
            <a:t>การประชุม </a:t>
          </a:r>
          <a:r>
            <a:rPr lang="en-US" sz="3300" b="1" kern="1200" dirty="0" smtClean="0">
              <a:cs typeface="+mj-cs"/>
            </a:rPr>
            <a:t>MOU</a:t>
          </a:r>
          <a:endParaRPr lang="th-TH" sz="3300" b="1" kern="1200" dirty="0">
            <a:cs typeface="+mj-cs"/>
          </a:endParaRPr>
        </a:p>
      </dsp:txBody>
      <dsp:txXfrm>
        <a:off x="843470" y="1593215"/>
        <a:ext cx="5160521" cy="796607"/>
      </dsp:txXfrm>
    </dsp:sp>
    <dsp:sp modelId="{F422307F-820A-47CC-B3BD-045A4F4BA6A6}">
      <dsp:nvSpPr>
        <dsp:cNvPr id="0" name=""/>
        <dsp:cNvSpPr/>
      </dsp:nvSpPr>
      <dsp:spPr>
        <a:xfrm>
          <a:off x="345590" y="1493639"/>
          <a:ext cx="995759" cy="9957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91BA6C-1166-44FF-BBF2-97C948942B4F}">
      <dsp:nvSpPr>
        <dsp:cNvPr id="0" name=""/>
        <dsp:cNvSpPr/>
      </dsp:nvSpPr>
      <dsp:spPr>
        <a:xfrm>
          <a:off x="553903" y="2788126"/>
          <a:ext cx="5450088" cy="7966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230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cs typeface="+mj-cs"/>
            </a:rPr>
            <a:t>3. </a:t>
          </a:r>
          <a:r>
            <a:rPr lang="th-TH" sz="3300" b="1" kern="1200" dirty="0" smtClean="0">
              <a:cs typeface="+mj-cs"/>
            </a:rPr>
            <a:t>การติดต่อสื่อสารทั้งในและต่างประเทศ</a:t>
          </a:r>
          <a:endParaRPr lang="th-TH" sz="3300" b="1" kern="1200" dirty="0">
            <a:cs typeface="+mj-cs"/>
          </a:endParaRPr>
        </a:p>
      </dsp:txBody>
      <dsp:txXfrm>
        <a:off x="553903" y="2788126"/>
        <a:ext cx="5450088" cy="796607"/>
      </dsp:txXfrm>
    </dsp:sp>
    <dsp:sp modelId="{C6CEB5C0-F2E9-4B7A-932A-8019715101D2}">
      <dsp:nvSpPr>
        <dsp:cNvPr id="0" name=""/>
        <dsp:cNvSpPr/>
      </dsp:nvSpPr>
      <dsp:spPr>
        <a:xfrm>
          <a:off x="56023" y="2688550"/>
          <a:ext cx="995759" cy="9957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6A4C8-3BE4-4AE0-9F83-726714CCEC6B}">
      <dsp:nvSpPr>
        <dsp:cNvPr id="0" name=""/>
        <dsp:cNvSpPr/>
      </dsp:nvSpPr>
      <dsp:spPr>
        <a:xfrm>
          <a:off x="-4502736" y="-690482"/>
          <a:ext cx="5364003" cy="5364003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2FD49-FA90-405F-9254-AB396A280802}">
      <dsp:nvSpPr>
        <dsp:cNvPr id="0" name=""/>
        <dsp:cNvSpPr/>
      </dsp:nvSpPr>
      <dsp:spPr>
        <a:xfrm>
          <a:off x="451141" y="306215"/>
          <a:ext cx="6010050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1.</a:t>
          </a:r>
          <a:r>
            <a:rPr lang="th-TH" sz="2800" b="1" kern="1200" dirty="0" smtClean="0">
              <a:cs typeface="+mj-cs"/>
            </a:rPr>
            <a:t> ประหยัดค่าเดินทาง </a:t>
          </a:r>
          <a:r>
            <a:rPr lang="en-US" sz="2800" b="1" kern="1200" dirty="0" smtClean="0">
              <a:cs typeface="+mj-cs"/>
            </a:rPr>
            <a:t>/ </a:t>
          </a:r>
          <a:r>
            <a:rPr lang="th-TH" sz="2800" b="1" kern="1200" dirty="0" smtClean="0">
              <a:cs typeface="+mj-cs"/>
            </a:rPr>
            <a:t>ที่พัก เป็นคณะ</a:t>
          </a:r>
          <a:endParaRPr lang="th-TH" sz="2800" b="1" kern="1200" dirty="0">
            <a:cs typeface="+mj-cs"/>
          </a:endParaRPr>
        </a:p>
      </dsp:txBody>
      <dsp:txXfrm>
        <a:off x="451141" y="306215"/>
        <a:ext cx="6010050" cy="612750"/>
      </dsp:txXfrm>
    </dsp:sp>
    <dsp:sp modelId="{CD3EA8CD-B997-433C-9118-E32252096ED6}">
      <dsp:nvSpPr>
        <dsp:cNvPr id="0" name=""/>
        <dsp:cNvSpPr/>
      </dsp:nvSpPr>
      <dsp:spPr>
        <a:xfrm>
          <a:off x="68172" y="229622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0F79CB-C93D-45E6-BFDE-52E17A96C031}">
      <dsp:nvSpPr>
        <dsp:cNvPr id="0" name=""/>
        <dsp:cNvSpPr/>
      </dsp:nvSpPr>
      <dsp:spPr>
        <a:xfrm>
          <a:off x="802445" y="1225501"/>
          <a:ext cx="5658746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2. </a:t>
          </a:r>
          <a:r>
            <a:rPr lang="th-TH" sz="2800" b="1" kern="1200" dirty="0" smtClean="0">
              <a:cs typeface="+mj-cs"/>
            </a:rPr>
            <a:t>สะดวกรวดเร็ว</a:t>
          </a:r>
          <a:endParaRPr lang="th-TH" sz="2800" b="1" kern="1200" dirty="0">
            <a:cs typeface="+mj-cs"/>
          </a:endParaRPr>
        </a:p>
      </dsp:txBody>
      <dsp:txXfrm>
        <a:off x="802445" y="1225501"/>
        <a:ext cx="5658746" cy="612750"/>
      </dsp:txXfrm>
    </dsp:sp>
    <dsp:sp modelId="{F422307F-820A-47CC-B3BD-045A4F4BA6A6}">
      <dsp:nvSpPr>
        <dsp:cNvPr id="0" name=""/>
        <dsp:cNvSpPr/>
      </dsp:nvSpPr>
      <dsp:spPr>
        <a:xfrm>
          <a:off x="419476" y="1148907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91BA6C-1166-44FF-BBF2-97C948942B4F}">
      <dsp:nvSpPr>
        <dsp:cNvPr id="0" name=""/>
        <dsp:cNvSpPr/>
      </dsp:nvSpPr>
      <dsp:spPr>
        <a:xfrm>
          <a:off x="802445" y="2144786"/>
          <a:ext cx="5658746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3. </a:t>
          </a:r>
          <a:r>
            <a:rPr lang="th-TH" sz="2800" b="1" kern="1200" dirty="0" smtClean="0">
              <a:cs typeface="+mj-cs"/>
            </a:rPr>
            <a:t>ใช้งานได้ทุกที่ทุกเวลา</a:t>
          </a:r>
          <a:endParaRPr lang="th-TH" sz="2800" b="1" kern="1200" dirty="0">
            <a:cs typeface="+mj-cs"/>
          </a:endParaRPr>
        </a:p>
      </dsp:txBody>
      <dsp:txXfrm>
        <a:off x="802445" y="2144786"/>
        <a:ext cx="5658746" cy="612750"/>
      </dsp:txXfrm>
    </dsp:sp>
    <dsp:sp modelId="{C6CEB5C0-F2E9-4B7A-932A-8019715101D2}">
      <dsp:nvSpPr>
        <dsp:cNvPr id="0" name=""/>
        <dsp:cNvSpPr/>
      </dsp:nvSpPr>
      <dsp:spPr>
        <a:xfrm>
          <a:off x="419476" y="2068192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0AC7D1-D3EC-4B9E-BBB2-A5E97B0AD6EF}">
      <dsp:nvSpPr>
        <dsp:cNvPr id="0" name=""/>
        <dsp:cNvSpPr/>
      </dsp:nvSpPr>
      <dsp:spPr>
        <a:xfrm>
          <a:off x="451141" y="3064071"/>
          <a:ext cx="6010050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4. </a:t>
          </a:r>
          <a:r>
            <a:rPr lang="th-TH" sz="2800" b="1" kern="1200" dirty="0" smtClean="0">
              <a:cs typeface="+mj-cs"/>
            </a:rPr>
            <a:t>เหมาะมากกับพื้นที่เสี่ยงภัย (ไม่กล้ามา </a:t>
          </a:r>
          <a:r>
            <a:rPr lang="en-US" sz="2800" b="1" kern="1200" dirty="0" smtClean="0">
              <a:cs typeface="+mj-cs"/>
            </a:rPr>
            <a:t>/ </a:t>
          </a:r>
          <a:r>
            <a:rPr lang="th-TH" sz="2800" b="1" kern="1200" dirty="0" smtClean="0">
              <a:cs typeface="+mj-cs"/>
            </a:rPr>
            <a:t>ขาดแคลน)</a:t>
          </a:r>
          <a:endParaRPr lang="th-TH" sz="2800" b="1" kern="1200" dirty="0">
            <a:cs typeface="+mj-cs"/>
          </a:endParaRPr>
        </a:p>
      </dsp:txBody>
      <dsp:txXfrm>
        <a:off x="451141" y="3064071"/>
        <a:ext cx="6010050" cy="612750"/>
      </dsp:txXfrm>
    </dsp:sp>
    <dsp:sp modelId="{C4BE8C6C-45C4-44B3-873B-3F1894F373E2}">
      <dsp:nvSpPr>
        <dsp:cNvPr id="0" name=""/>
        <dsp:cNvSpPr/>
      </dsp:nvSpPr>
      <dsp:spPr>
        <a:xfrm>
          <a:off x="68172" y="2987477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3BFCD-E52D-4F5A-B4DD-DB8ADD2DDFD7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6846E-758A-40AC-B62F-5DAD9C0B3A07}">
      <dsp:nvSpPr>
        <dsp:cNvPr id="0" name=""/>
        <dsp:cNvSpPr/>
      </dsp:nvSpPr>
      <dsp:spPr>
        <a:xfrm>
          <a:off x="457309" y="310487"/>
          <a:ext cx="3907505" cy="621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สาขาวิชาภาษาอังกฤษ</a:t>
          </a:r>
          <a:endParaRPr lang="th-TH" sz="3100" b="1" kern="1200" dirty="0"/>
        </a:p>
      </dsp:txBody>
      <dsp:txXfrm>
        <a:off x="457309" y="310487"/>
        <a:ext cx="3907505" cy="621298"/>
      </dsp:txXfrm>
    </dsp:sp>
    <dsp:sp modelId="{6FEE3B5E-0760-4553-95B0-27F20833A4EA}">
      <dsp:nvSpPr>
        <dsp:cNvPr id="0" name=""/>
        <dsp:cNvSpPr/>
      </dsp:nvSpPr>
      <dsp:spPr>
        <a:xfrm>
          <a:off x="68997" y="232825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72A09-3656-474F-AB8C-F9717C729B7D}">
      <dsp:nvSpPr>
        <dsp:cNvPr id="0" name=""/>
        <dsp:cNvSpPr/>
      </dsp:nvSpPr>
      <dsp:spPr>
        <a:xfrm>
          <a:off x="813513" y="1242596"/>
          <a:ext cx="3551301" cy="621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สาขาวิชาภาษาฝรั่งเศส</a:t>
          </a:r>
          <a:endParaRPr lang="th-TH" sz="3100" b="1" kern="1200" dirty="0"/>
        </a:p>
      </dsp:txBody>
      <dsp:txXfrm>
        <a:off x="813513" y="1242596"/>
        <a:ext cx="3551301" cy="621298"/>
      </dsp:txXfrm>
    </dsp:sp>
    <dsp:sp modelId="{9613C5FC-EB98-49B0-BF44-FE0436C5B147}">
      <dsp:nvSpPr>
        <dsp:cNvPr id="0" name=""/>
        <dsp:cNvSpPr/>
      </dsp:nvSpPr>
      <dsp:spPr>
        <a:xfrm>
          <a:off x="425202" y="1164934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03CA2-A408-400E-9EBB-59388F7506CF}">
      <dsp:nvSpPr>
        <dsp:cNvPr id="0" name=""/>
        <dsp:cNvSpPr/>
      </dsp:nvSpPr>
      <dsp:spPr>
        <a:xfrm>
          <a:off x="813513" y="2174705"/>
          <a:ext cx="3551301" cy="621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สาขาวิชาภาษาเยอรมัน</a:t>
          </a:r>
          <a:endParaRPr lang="th-TH" sz="3100" b="1" kern="1200" dirty="0"/>
        </a:p>
      </dsp:txBody>
      <dsp:txXfrm>
        <a:off x="813513" y="2174705"/>
        <a:ext cx="3551301" cy="621298"/>
      </dsp:txXfrm>
    </dsp:sp>
    <dsp:sp modelId="{65576D77-D865-41F4-A842-1DC985C04201}">
      <dsp:nvSpPr>
        <dsp:cNvPr id="0" name=""/>
        <dsp:cNvSpPr/>
      </dsp:nvSpPr>
      <dsp:spPr>
        <a:xfrm>
          <a:off x="425202" y="2097043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31BED-D688-4E89-9821-ABD4B2D7451C}">
      <dsp:nvSpPr>
        <dsp:cNvPr id="0" name=""/>
        <dsp:cNvSpPr/>
      </dsp:nvSpPr>
      <dsp:spPr>
        <a:xfrm>
          <a:off x="457309" y="3106814"/>
          <a:ext cx="3907505" cy="621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สาขาวิชาภาษาญี่ปุ่น</a:t>
          </a:r>
          <a:endParaRPr lang="th-TH" sz="3100" b="1" kern="1200" dirty="0"/>
        </a:p>
      </dsp:txBody>
      <dsp:txXfrm>
        <a:off x="457309" y="3106814"/>
        <a:ext cx="3907505" cy="621298"/>
      </dsp:txXfrm>
    </dsp:sp>
    <dsp:sp modelId="{A393CE50-6C1F-4661-BA44-C3B898753DB3}">
      <dsp:nvSpPr>
        <dsp:cNvPr id="0" name=""/>
        <dsp:cNvSpPr/>
      </dsp:nvSpPr>
      <dsp:spPr>
        <a:xfrm>
          <a:off x="68997" y="3029151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3BFCD-E52D-4F5A-B4DD-DB8ADD2DDFD7}">
      <dsp:nvSpPr>
        <dsp:cNvPr id="0" name=""/>
        <dsp:cNvSpPr/>
      </dsp:nvSpPr>
      <dsp:spPr>
        <a:xfrm>
          <a:off x="-4479387" y="-686932"/>
          <a:ext cx="5336265" cy="533626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6846E-758A-40AC-B62F-5DAD9C0B3A07}">
      <dsp:nvSpPr>
        <dsp:cNvPr id="0" name=""/>
        <dsp:cNvSpPr/>
      </dsp:nvSpPr>
      <dsp:spPr>
        <a:xfrm>
          <a:off x="448850" y="304629"/>
          <a:ext cx="3612367" cy="609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5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สาขาวิชาภาษาเกาหลี </a:t>
          </a:r>
          <a:endParaRPr lang="th-TH" sz="3000" b="1" kern="1200" dirty="0"/>
        </a:p>
      </dsp:txBody>
      <dsp:txXfrm>
        <a:off x="448850" y="304629"/>
        <a:ext cx="3612367" cy="609575"/>
      </dsp:txXfrm>
    </dsp:sp>
    <dsp:sp modelId="{6FEE3B5E-0760-4553-95B0-27F20833A4EA}">
      <dsp:nvSpPr>
        <dsp:cNvPr id="0" name=""/>
        <dsp:cNvSpPr/>
      </dsp:nvSpPr>
      <dsp:spPr>
        <a:xfrm>
          <a:off x="67865" y="228432"/>
          <a:ext cx="761969" cy="761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72A09-3656-474F-AB8C-F9717C729B7D}">
      <dsp:nvSpPr>
        <dsp:cNvPr id="0" name=""/>
        <dsp:cNvSpPr/>
      </dsp:nvSpPr>
      <dsp:spPr>
        <a:xfrm>
          <a:off x="798334" y="1219151"/>
          <a:ext cx="3262884" cy="609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5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สาขาวิชาภาษาจีน</a:t>
          </a:r>
          <a:endParaRPr lang="th-TH" sz="3000" b="1" kern="1200" dirty="0"/>
        </a:p>
      </dsp:txBody>
      <dsp:txXfrm>
        <a:off x="798334" y="1219151"/>
        <a:ext cx="3262884" cy="609575"/>
      </dsp:txXfrm>
    </dsp:sp>
    <dsp:sp modelId="{9613C5FC-EB98-49B0-BF44-FE0436C5B147}">
      <dsp:nvSpPr>
        <dsp:cNvPr id="0" name=""/>
        <dsp:cNvSpPr/>
      </dsp:nvSpPr>
      <dsp:spPr>
        <a:xfrm>
          <a:off x="417349" y="1142954"/>
          <a:ext cx="761969" cy="761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03CA2-A408-400E-9EBB-59388F7506CF}">
      <dsp:nvSpPr>
        <dsp:cNvPr id="0" name=""/>
        <dsp:cNvSpPr/>
      </dsp:nvSpPr>
      <dsp:spPr>
        <a:xfrm>
          <a:off x="798334" y="2133673"/>
          <a:ext cx="3262884" cy="609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5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สาขาวิชาภาษามลายู </a:t>
          </a:r>
          <a:endParaRPr lang="th-TH" sz="3000" b="1" kern="1200" dirty="0"/>
        </a:p>
      </dsp:txBody>
      <dsp:txXfrm>
        <a:off x="798334" y="2133673"/>
        <a:ext cx="3262884" cy="609575"/>
      </dsp:txXfrm>
    </dsp:sp>
    <dsp:sp modelId="{65576D77-D865-41F4-A842-1DC985C04201}">
      <dsp:nvSpPr>
        <dsp:cNvPr id="0" name=""/>
        <dsp:cNvSpPr/>
      </dsp:nvSpPr>
      <dsp:spPr>
        <a:xfrm>
          <a:off x="417349" y="2057476"/>
          <a:ext cx="761969" cy="761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31BED-D688-4E89-9821-ABD4B2D7451C}">
      <dsp:nvSpPr>
        <dsp:cNvPr id="0" name=""/>
        <dsp:cNvSpPr/>
      </dsp:nvSpPr>
      <dsp:spPr>
        <a:xfrm>
          <a:off x="448850" y="3048195"/>
          <a:ext cx="3612367" cy="609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5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สาขาวิชาภาษาอาหรับ</a:t>
          </a:r>
          <a:endParaRPr lang="th-TH" sz="3000" b="1" kern="1200" dirty="0"/>
        </a:p>
      </dsp:txBody>
      <dsp:txXfrm>
        <a:off x="448850" y="3048195"/>
        <a:ext cx="3612367" cy="609575"/>
      </dsp:txXfrm>
    </dsp:sp>
    <dsp:sp modelId="{A393CE50-6C1F-4661-BA44-C3B898753DB3}">
      <dsp:nvSpPr>
        <dsp:cNvPr id="0" name=""/>
        <dsp:cNvSpPr/>
      </dsp:nvSpPr>
      <dsp:spPr>
        <a:xfrm>
          <a:off x="67865" y="2971998"/>
          <a:ext cx="761969" cy="7619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6A4C8-3BE4-4AE0-9F83-726714CCEC6B}">
      <dsp:nvSpPr>
        <dsp:cNvPr id="0" name=""/>
        <dsp:cNvSpPr/>
      </dsp:nvSpPr>
      <dsp:spPr>
        <a:xfrm>
          <a:off x="-4502736" y="-690482"/>
          <a:ext cx="5364003" cy="5364003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2FD49-FA90-405F-9254-AB396A280802}">
      <dsp:nvSpPr>
        <dsp:cNvPr id="0" name=""/>
        <dsp:cNvSpPr/>
      </dsp:nvSpPr>
      <dsp:spPr>
        <a:xfrm>
          <a:off x="451141" y="306215"/>
          <a:ext cx="5552850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1.</a:t>
          </a:r>
          <a:r>
            <a:rPr lang="th-TH" sz="2800" b="1" kern="1200" dirty="0" smtClean="0">
              <a:cs typeface="+mj-cs"/>
            </a:rPr>
            <a:t> ใช้ในการติดต่อกับต่างประเทศ</a:t>
          </a:r>
          <a:endParaRPr lang="th-TH" sz="2800" b="1" kern="1200" dirty="0">
            <a:cs typeface="+mj-cs"/>
          </a:endParaRPr>
        </a:p>
      </dsp:txBody>
      <dsp:txXfrm>
        <a:off x="451141" y="306215"/>
        <a:ext cx="5552850" cy="612750"/>
      </dsp:txXfrm>
    </dsp:sp>
    <dsp:sp modelId="{CD3EA8CD-B997-433C-9118-E32252096ED6}">
      <dsp:nvSpPr>
        <dsp:cNvPr id="0" name=""/>
        <dsp:cNvSpPr/>
      </dsp:nvSpPr>
      <dsp:spPr>
        <a:xfrm>
          <a:off x="68172" y="229622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0F79CB-C93D-45E6-BFDE-52E17A96C031}">
      <dsp:nvSpPr>
        <dsp:cNvPr id="0" name=""/>
        <dsp:cNvSpPr/>
      </dsp:nvSpPr>
      <dsp:spPr>
        <a:xfrm>
          <a:off x="802445" y="1225501"/>
          <a:ext cx="5201546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2. </a:t>
          </a:r>
          <a:r>
            <a:rPr lang="th-TH" sz="2800" b="1" kern="1200" dirty="0" smtClean="0">
              <a:cs typeface="+mj-cs"/>
            </a:rPr>
            <a:t>การสอนเสริมรายวิชา</a:t>
          </a:r>
          <a:endParaRPr lang="th-TH" sz="2800" b="1" kern="1200" dirty="0">
            <a:cs typeface="+mj-cs"/>
          </a:endParaRPr>
        </a:p>
      </dsp:txBody>
      <dsp:txXfrm>
        <a:off x="802445" y="1225501"/>
        <a:ext cx="5201546" cy="612750"/>
      </dsp:txXfrm>
    </dsp:sp>
    <dsp:sp modelId="{F422307F-820A-47CC-B3BD-045A4F4BA6A6}">
      <dsp:nvSpPr>
        <dsp:cNvPr id="0" name=""/>
        <dsp:cNvSpPr/>
      </dsp:nvSpPr>
      <dsp:spPr>
        <a:xfrm>
          <a:off x="419476" y="1148907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91BA6C-1166-44FF-BBF2-97C948942B4F}">
      <dsp:nvSpPr>
        <dsp:cNvPr id="0" name=""/>
        <dsp:cNvSpPr/>
      </dsp:nvSpPr>
      <dsp:spPr>
        <a:xfrm>
          <a:off x="802445" y="2144786"/>
          <a:ext cx="5201546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3. </a:t>
          </a:r>
          <a:r>
            <a:rPr lang="th-TH" sz="2800" b="1" kern="1200" dirty="0" smtClean="0">
              <a:cs typeface="+mj-cs"/>
            </a:rPr>
            <a:t>การนิเทศนักศึกษา</a:t>
          </a:r>
          <a:r>
            <a:rPr lang="en-US" sz="2800" b="1" kern="1200" dirty="0" smtClean="0">
              <a:cs typeface="+mj-cs"/>
            </a:rPr>
            <a:t> </a:t>
          </a:r>
          <a:endParaRPr lang="th-TH" sz="2800" b="1" kern="1200" dirty="0">
            <a:cs typeface="+mj-cs"/>
          </a:endParaRPr>
        </a:p>
      </dsp:txBody>
      <dsp:txXfrm>
        <a:off x="802445" y="2144786"/>
        <a:ext cx="5201546" cy="612750"/>
      </dsp:txXfrm>
    </dsp:sp>
    <dsp:sp modelId="{C6CEB5C0-F2E9-4B7A-932A-8019715101D2}">
      <dsp:nvSpPr>
        <dsp:cNvPr id="0" name=""/>
        <dsp:cNvSpPr/>
      </dsp:nvSpPr>
      <dsp:spPr>
        <a:xfrm>
          <a:off x="419476" y="2068192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022E5A-81BA-4308-9C7F-52A213E63BEA}">
      <dsp:nvSpPr>
        <dsp:cNvPr id="0" name=""/>
        <dsp:cNvSpPr/>
      </dsp:nvSpPr>
      <dsp:spPr>
        <a:xfrm>
          <a:off x="451141" y="3064071"/>
          <a:ext cx="5552850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4. </a:t>
          </a:r>
          <a:r>
            <a:rPr lang="th-TH" sz="2800" b="1" kern="1200" dirty="0" smtClean="0">
              <a:cs typeface="+mj-cs"/>
            </a:rPr>
            <a:t>การสอนทางไกลของอาจารย์</a:t>
          </a:r>
          <a:endParaRPr lang="th-TH" sz="2800" b="1" kern="1200" dirty="0">
            <a:cs typeface="+mj-cs"/>
          </a:endParaRPr>
        </a:p>
      </dsp:txBody>
      <dsp:txXfrm>
        <a:off x="451141" y="3064071"/>
        <a:ext cx="5552850" cy="612750"/>
      </dsp:txXfrm>
    </dsp:sp>
    <dsp:sp modelId="{F76AB718-14B2-4FD7-9891-195FD6D839E8}">
      <dsp:nvSpPr>
        <dsp:cNvPr id="0" name=""/>
        <dsp:cNvSpPr/>
      </dsp:nvSpPr>
      <dsp:spPr>
        <a:xfrm>
          <a:off x="68172" y="2987477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6A4C8-3BE4-4AE0-9F83-726714CCEC6B}">
      <dsp:nvSpPr>
        <dsp:cNvPr id="0" name=""/>
        <dsp:cNvSpPr/>
      </dsp:nvSpPr>
      <dsp:spPr>
        <a:xfrm>
          <a:off x="-4502736" y="-690482"/>
          <a:ext cx="5364003" cy="5364003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2FD49-FA90-405F-9254-AB396A280802}">
      <dsp:nvSpPr>
        <dsp:cNvPr id="0" name=""/>
        <dsp:cNvSpPr/>
      </dsp:nvSpPr>
      <dsp:spPr>
        <a:xfrm>
          <a:off x="451141" y="306215"/>
          <a:ext cx="6010050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1.</a:t>
          </a:r>
          <a:r>
            <a:rPr lang="th-TH" sz="2800" b="1" kern="1200" dirty="0" smtClean="0">
              <a:cs typeface="+mj-cs"/>
            </a:rPr>
            <a:t> ประหยัดค่าใช้จ่ายเดินทาง </a:t>
          </a:r>
          <a:r>
            <a:rPr lang="en-US" sz="2800" b="1" kern="1200" dirty="0" smtClean="0">
              <a:cs typeface="+mj-cs"/>
            </a:rPr>
            <a:t>/ </a:t>
          </a:r>
          <a:r>
            <a:rPr lang="th-TH" sz="2800" b="1" kern="1200" dirty="0" smtClean="0">
              <a:cs typeface="+mj-cs"/>
            </a:rPr>
            <a:t>ที่พัก </a:t>
          </a:r>
          <a:r>
            <a:rPr lang="en-US" sz="2800" b="1" kern="1200" dirty="0" smtClean="0">
              <a:cs typeface="+mj-cs"/>
            </a:rPr>
            <a:t>/ </a:t>
          </a:r>
          <a:r>
            <a:rPr lang="th-TH" sz="2800" b="1" kern="1200" dirty="0" smtClean="0">
              <a:cs typeface="+mj-cs"/>
            </a:rPr>
            <a:t>ค่าวิทยากร</a:t>
          </a:r>
          <a:endParaRPr lang="th-TH" sz="2800" b="1" kern="1200" dirty="0">
            <a:cs typeface="+mj-cs"/>
          </a:endParaRPr>
        </a:p>
      </dsp:txBody>
      <dsp:txXfrm>
        <a:off x="451141" y="306215"/>
        <a:ext cx="6010050" cy="612750"/>
      </dsp:txXfrm>
    </dsp:sp>
    <dsp:sp modelId="{CD3EA8CD-B997-433C-9118-E32252096ED6}">
      <dsp:nvSpPr>
        <dsp:cNvPr id="0" name=""/>
        <dsp:cNvSpPr/>
      </dsp:nvSpPr>
      <dsp:spPr>
        <a:xfrm>
          <a:off x="68172" y="229622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0F79CB-C93D-45E6-BFDE-52E17A96C031}">
      <dsp:nvSpPr>
        <dsp:cNvPr id="0" name=""/>
        <dsp:cNvSpPr/>
      </dsp:nvSpPr>
      <dsp:spPr>
        <a:xfrm>
          <a:off x="802445" y="1225501"/>
          <a:ext cx="5658746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2. </a:t>
          </a:r>
          <a:r>
            <a:rPr lang="th-TH" sz="2800" b="1" kern="1200" dirty="0" smtClean="0">
              <a:cs typeface="+mj-cs"/>
            </a:rPr>
            <a:t>สะดวกรวดเร็ว</a:t>
          </a:r>
          <a:endParaRPr lang="th-TH" sz="2800" b="1" kern="1200" dirty="0">
            <a:cs typeface="+mj-cs"/>
          </a:endParaRPr>
        </a:p>
      </dsp:txBody>
      <dsp:txXfrm>
        <a:off x="802445" y="1225501"/>
        <a:ext cx="5658746" cy="612750"/>
      </dsp:txXfrm>
    </dsp:sp>
    <dsp:sp modelId="{F422307F-820A-47CC-B3BD-045A4F4BA6A6}">
      <dsp:nvSpPr>
        <dsp:cNvPr id="0" name=""/>
        <dsp:cNvSpPr/>
      </dsp:nvSpPr>
      <dsp:spPr>
        <a:xfrm>
          <a:off x="419476" y="1148907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91BA6C-1166-44FF-BBF2-97C948942B4F}">
      <dsp:nvSpPr>
        <dsp:cNvPr id="0" name=""/>
        <dsp:cNvSpPr/>
      </dsp:nvSpPr>
      <dsp:spPr>
        <a:xfrm>
          <a:off x="802445" y="2144786"/>
          <a:ext cx="5658746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3. </a:t>
          </a:r>
          <a:r>
            <a:rPr lang="th-TH" sz="2800" b="1" kern="1200" dirty="0" smtClean="0">
              <a:cs typeface="+mj-cs"/>
            </a:rPr>
            <a:t>ใช้งานได้ทุกที่ทุกเวลา</a:t>
          </a:r>
          <a:endParaRPr lang="th-TH" sz="2800" b="1" kern="1200" dirty="0">
            <a:cs typeface="+mj-cs"/>
          </a:endParaRPr>
        </a:p>
      </dsp:txBody>
      <dsp:txXfrm>
        <a:off x="802445" y="2144786"/>
        <a:ext cx="5658746" cy="612750"/>
      </dsp:txXfrm>
    </dsp:sp>
    <dsp:sp modelId="{C6CEB5C0-F2E9-4B7A-932A-8019715101D2}">
      <dsp:nvSpPr>
        <dsp:cNvPr id="0" name=""/>
        <dsp:cNvSpPr/>
      </dsp:nvSpPr>
      <dsp:spPr>
        <a:xfrm>
          <a:off x="419476" y="2068192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0AC7D1-D3EC-4B9E-BBB2-A5E97B0AD6EF}">
      <dsp:nvSpPr>
        <dsp:cNvPr id="0" name=""/>
        <dsp:cNvSpPr/>
      </dsp:nvSpPr>
      <dsp:spPr>
        <a:xfrm>
          <a:off x="451141" y="3064071"/>
          <a:ext cx="6010050" cy="612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3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cs typeface="+mj-cs"/>
            </a:rPr>
            <a:t>4. </a:t>
          </a:r>
          <a:r>
            <a:rPr lang="th-TH" sz="2800" b="1" kern="1200" dirty="0" smtClean="0">
              <a:cs typeface="+mj-cs"/>
            </a:rPr>
            <a:t>เหมาะมากกับพื้นที่เสี่ยงภัย (ไม่กล้ามา </a:t>
          </a:r>
          <a:r>
            <a:rPr lang="en-US" sz="2800" b="1" kern="1200" dirty="0" smtClean="0">
              <a:cs typeface="+mj-cs"/>
            </a:rPr>
            <a:t>/ </a:t>
          </a:r>
          <a:r>
            <a:rPr lang="th-TH" sz="2800" b="1" kern="1200" dirty="0" smtClean="0">
              <a:cs typeface="+mj-cs"/>
            </a:rPr>
            <a:t>ขาดแคลน)</a:t>
          </a:r>
          <a:endParaRPr lang="th-TH" sz="2800" b="1" kern="1200" dirty="0">
            <a:cs typeface="+mj-cs"/>
          </a:endParaRPr>
        </a:p>
      </dsp:txBody>
      <dsp:txXfrm>
        <a:off x="451141" y="3064071"/>
        <a:ext cx="6010050" cy="612750"/>
      </dsp:txXfrm>
    </dsp:sp>
    <dsp:sp modelId="{C4BE8C6C-45C4-44B3-873B-3F1894F373E2}">
      <dsp:nvSpPr>
        <dsp:cNvPr id="0" name=""/>
        <dsp:cNvSpPr/>
      </dsp:nvSpPr>
      <dsp:spPr>
        <a:xfrm>
          <a:off x="68172" y="2987477"/>
          <a:ext cx="765938" cy="7659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F234-E0CB-45A3-95B3-4EA8D6277C9D}">
      <dsp:nvSpPr>
        <dsp:cNvPr id="0" name=""/>
        <dsp:cNvSpPr/>
      </dsp:nvSpPr>
      <dsp:spPr>
        <a:xfrm>
          <a:off x="0" y="31431"/>
          <a:ext cx="7858125" cy="1167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/>
            <a:t>ประเทศจีน</a:t>
          </a:r>
          <a:endParaRPr lang="th-TH" sz="4800" b="1" kern="1200" dirty="0"/>
        </a:p>
      </dsp:txBody>
      <dsp:txXfrm>
        <a:off x="56972" y="88403"/>
        <a:ext cx="7744181" cy="1053130"/>
      </dsp:txXfrm>
    </dsp:sp>
    <dsp:sp modelId="{CD04BE89-E23D-4BA6-A268-DEAF6830930F}">
      <dsp:nvSpPr>
        <dsp:cNvPr id="0" name=""/>
        <dsp:cNvSpPr/>
      </dsp:nvSpPr>
      <dsp:spPr>
        <a:xfrm>
          <a:off x="0" y="1198506"/>
          <a:ext cx="7858125" cy="275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9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Harbin Engineering University</a:t>
          </a:r>
          <a:endParaRPr lang="th-TH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Guangdong University of Technology</a:t>
          </a:r>
          <a:endParaRPr lang="th-TH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Jiangxi Normal University</a:t>
          </a:r>
          <a:endParaRPr lang="th-TH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Yunnan University</a:t>
          </a:r>
          <a:endParaRPr lang="th-TH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Ningxia University</a:t>
          </a:r>
          <a:endParaRPr lang="th-TH" sz="2700" kern="1200" dirty="0"/>
        </a:p>
      </dsp:txBody>
      <dsp:txXfrm>
        <a:off x="0" y="1198506"/>
        <a:ext cx="7858125" cy="2753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F234-E0CB-45A3-95B3-4EA8D6277C9D}">
      <dsp:nvSpPr>
        <dsp:cNvPr id="0" name=""/>
        <dsp:cNvSpPr/>
      </dsp:nvSpPr>
      <dsp:spPr>
        <a:xfrm>
          <a:off x="0" y="18337"/>
          <a:ext cx="7734299" cy="1175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/>
            <a:t>สาธารณรัฐเกาหลี</a:t>
          </a:r>
          <a:endParaRPr lang="th-TH" sz="4800" b="1" kern="1200" dirty="0"/>
        </a:p>
      </dsp:txBody>
      <dsp:txXfrm>
        <a:off x="57372" y="75709"/>
        <a:ext cx="7619555" cy="1060521"/>
      </dsp:txXfrm>
    </dsp:sp>
    <dsp:sp modelId="{CD04BE89-E23D-4BA6-A268-DEAF6830930F}">
      <dsp:nvSpPr>
        <dsp:cNvPr id="0" name=""/>
        <dsp:cNvSpPr/>
      </dsp:nvSpPr>
      <dsp:spPr>
        <a:xfrm>
          <a:off x="0" y="1193602"/>
          <a:ext cx="7734299" cy="2588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564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Sun Moon University</a:t>
          </a:r>
          <a:endParaRPr lang="th-TH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Chung </a:t>
          </a:r>
          <a:r>
            <a:rPr lang="en-US" sz="3200" kern="1200" dirty="0" err="1" smtClean="0"/>
            <a:t>Ang</a:t>
          </a:r>
          <a:r>
            <a:rPr lang="en-US" sz="3200" kern="1200" dirty="0" smtClean="0"/>
            <a:t> University</a:t>
          </a:r>
          <a:endParaRPr lang="th-TH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Sookmyung</a:t>
          </a:r>
          <a:r>
            <a:rPr lang="en-US" sz="3200" kern="1200" dirty="0" smtClean="0"/>
            <a:t> woman’s University</a:t>
          </a:r>
          <a:endParaRPr lang="th-TH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Korea Foundation</a:t>
          </a:r>
          <a:endParaRPr lang="th-TH" sz="3200" kern="1200" dirty="0"/>
        </a:p>
      </dsp:txBody>
      <dsp:txXfrm>
        <a:off x="0" y="1193602"/>
        <a:ext cx="7734299" cy="25885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F234-E0CB-45A3-95B3-4EA8D6277C9D}">
      <dsp:nvSpPr>
        <dsp:cNvPr id="0" name=""/>
        <dsp:cNvSpPr/>
      </dsp:nvSpPr>
      <dsp:spPr>
        <a:xfrm>
          <a:off x="0" y="0"/>
          <a:ext cx="5372099" cy="1841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/>
            <a:t>ประเทศญี่ปุ่น</a:t>
          </a:r>
          <a:endParaRPr lang="th-TH" sz="4800" b="1" kern="1200" dirty="0"/>
        </a:p>
      </dsp:txBody>
      <dsp:txXfrm>
        <a:off x="89881" y="89881"/>
        <a:ext cx="5192337" cy="1661463"/>
      </dsp:txXfrm>
    </dsp:sp>
    <dsp:sp modelId="{CD04BE89-E23D-4BA6-A268-DEAF6830930F}">
      <dsp:nvSpPr>
        <dsp:cNvPr id="0" name=""/>
        <dsp:cNvSpPr/>
      </dsp:nvSpPr>
      <dsp:spPr>
        <a:xfrm>
          <a:off x="0" y="1858225"/>
          <a:ext cx="5372099" cy="79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6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err="1" smtClean="0"/>
            <a:t>Yamakuchi</a:t>
          </a:r>
          <a:r>
            <a:rPr lang="en-US" sz="1300" kern="1200" dirty="0" smtClean="0"/>
            <a:t> University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err="1" smtClean="0"/>
            <a:t>Waseda</a:t>
          </a:r>
          <a:r>
            <a:rPr lang="en-US" sz="1300" kern="1200" dirty="0" smtClean="0"/>
            <a:t> University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Meiji University</a:t>
          </a:r>
          <a:endParaRPr lang="th-TH" sz="1300" kern="1200" dirty="0"/>
        </a:p>
      </dsp:txBody>
      <dsp:txXfrm>
        <a:off x="0" y="1858225"/>
        <a:ext cx="5372099" cy="7917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F234-E0CB-45A3-95B3-4EA8D6277C9D}">
      <dsp:nvSpPr>
        <dsp:cNvPr id="0" name=""/>
        <dsp:cNvSpPr/>
      </dsp:nvSpPr>
      <dsp:spPr>
        <a:xfrm>
          <a:off x="0" y="0"/>
          <a:ext cx="5486400" cy="110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/>
            <a:t>ประเทศบรูไนดารุ</a:t>
          </a:r>
          <a:r>
            <a:rPr lang="th-TH" sz="4800" b="1" kern="1200" dirty="0" err="1" smtClean="0"/>
            <a:t>สลาม</a:t>
          </a:r>
          <a:endParaRPr lang="th-TH" sz="4800" b="1" kern="1200" dirty="0"/>
        </a:p>
      </dsp:txBody>
      <dsp:txXfrm>
        <a:off x="53768" y="53768"/>
        <a:ext cx="5378864" cy="993909"/>
      </dsp:txXfrm>
    </dsp:sp>
    <dsp:sp modelId="{CD04BE89-E23D-4BA6-A268-DEAF6830930F}">
      <dsp:nvSpPr>
        <dsp:cNvPr id="0" name=""/>
        <dsp:cNvSpPr/>
      </dsp:nvSpPr>
      <dsp:spPr>
        <a:xfrm>
          <a:off x="0" y="1101487"/>
          <a:ext cx="5486400" cy="574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93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Universiti</a:t>
          </a:r>
          <a:r>
            <a:rPr lang="en-US" sz="3200" kern="1200" dirty="0" smtClean="0"/>
            <a:t> Brunei Darussalam</a:t>
          </a:r>
          <a:endParaRPr lang="th-TH" sz="3200" kern="1200" dirty="0"/>
        </a:p>
      </dsp:txBody>
      <dsp:txXfrm>
        <a:off x="0" y="1101487"/>
        <a:ext cx="5486400" cy="574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F59F-61F7-4679-B892-935D822B9272}" type="datetimeFigureOut">
              <a:rPr lang="th-TH" smtClean="0"/>
              <a:t>06/05/57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BAD3E-7AB8-42E0-8CB2-658211633D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87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8" descr="temp _New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143240" y="2500306"/>
            <a:ext cx="5715040" cy="1470025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143240" y="4357694"/>
            <a:ext cx="5715040" cy="128110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7358063" y="6421438"/>
            <a:ext cx="642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5572125" y="6429375"/>
            <a:ext cx="17145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072438" y="6421438"/>
            <a:ext cx="614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68809-5DE5-4A7D-9FFC-6E4D75031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40E6-BB05-43BF-BE54-670F21CA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69CB-8B81-4799-AF06-203D2FBA3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572428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2143116"/>
            <a:ext cx="7858180" cy="398304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68E4-4F0B-4ADF-9562-503A0F764F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0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3D7F-163E-416B-8DC4-980AB438AC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8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E0B0-F223-4FEB-8F62-AFB1BC309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9F4F-8843-43CF-BCB4-2406813D7D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0F9C-BD8D-4BB8-9F74-B3D384F52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A429-3816-4873-A527-0716E32A1B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C137-AE3F-4B42-99A5-BE92C9FD5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รูปภาพ 7" descr="temp _New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75009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1028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571500" y="2286000"/>
            <a:ext cx="7929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2500313" y="6572250"/>
            <a:ext cx="1285875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857625" y="6572250"/>
            <a:ext cx="35004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429500" y="6572250"/>
            <a:ext cx="12573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B14C4-5875-4132-9282-5D7B20E8F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alibri" pitchFamily="34" charset="0"/>
          <a:cs typeface="Angsana New" pitchFamily="18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alibri" pitchFamily="34" charset="0"/>
          <a:cs typeface="Angsana New" pitchFamily="18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alibri" pitchFamily="34" charset="0"/>
          <a:cs typeface="Angsana New" pitchFamily="18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alibri" pitchFamily="34" charset="0"/>
          <a:cs typeface="Angsana New" pitchFamily="18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cs typeface="Angsana New" pitchFamily="18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cs typeface="Angsana New" pitchFamily="18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cs typeface="Angsana New" pitchFamily="18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Wingdings" pitchFamily="2" charset="2"/>
        <a:buChar char="§"/>
        <a:defRPr sz="3200" b="1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C71FF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C007F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5698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5698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1.1%20Vidyo.pdf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38400" y="1905000"/>
            <a:ext cx="6705600" cy="2362200"/>
          </a:xfrm>
        </p:spPr>
        <p:txBody>
          <a:bodyPr/>
          <a:lstStyle/>
          <a:p>
            <a:pPr algn="ctr"/>
            <a:r>
              <a:rPr lang="th-TH" dirty="0" smtClean="0">
                <a:latin typeface="Angsana New" pitchFamily="18" charset="-34"/>
                <a:cs typeface="JasmineUPC" pitchFamily="18" charset="-34"/>
              </a:rPr>
              <a:t>การนำ </a:t>
            </a:r>
            <a:r>
              <a:rPr lang="en-US" dirty="0" err="1" smtClean="0">
                <a:latin typeface="Angsana New" pitchFamily="18" charset="-34"/>
                <a:cs typeface="JasmineUPC" pitchFamily="18" charset="-34"/>
              </a:rPr>
              <a:t>Vidyo</a:t>
            </a:r>
            <a:r>
              <a:rPr lang="en-US" dirty="0" smtClean="0">
                <a:latin typeface="Angsana New" pitchFamily="18" charset="-34"/>
                <a:cs typeface="JasmineUPC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JasmineUPC" pitchFamily="18" charset="-34"/>
              </a:rPr>
              <a:t>ไปประยุกต์ใช้กับงานของคณะมนุษยศาสตร์ฯ</a:t>
            </a:r>
            <a:endParaRPr lang="en-US" sz="5000" dirty="0" smtClean="0"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gray">
          <a:xfrm>
            <a:off x="3886200" y="4724969"/>
            <a:ext cx="396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กิตติพงศ์ เซ่งลอยเลื่อน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3733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2557</a:t>
            </a:r>
            <a:endParaRPr lang="th-TH" sz="40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68809-5DE5-4A7D-9FFC-6E4D750319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(ต่อ)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D:\03_งานคณะ\01_วิทยากร\2557\3_อบรม Vidyo\1375002_563311527049306_95553964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D:\03_งานคณะ\01_วิทยากร\2557\3_อบรม Vidyo\556558_563658850347907_9791918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ด้านประชุมทางไกล </a:t>
            </a:r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(MOU)</a:t>
            </a:r>
            <a:endParaRPr lang="th-TH" sz="6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333622"/>
              </p:ext>
            </p:extLst>
          </p:nvPr>
        </p:nvGraphicFramePr>
        <p:xfrm>
          <a:off x="571500" y="2143125"/>
          <a:ext cx="7858125" cy="39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r>
              <a:rPr lang="th-TH" sz="6000" dirty="0">
                <a:latin typeface="Angsana New" pitchFamily="18" charset="-34"/>
                <a:cs typeface="Angsana New" pitchFamily="18" charset="-34"/>
              </a:rPr>
              <a:t>ด้านประชุมทางไกล </a:t>
            </a:r>
            <a:r>
              <a:rPr lang="en-US" sz="6000" dirty="0">
                <a:latin typeface="Angsana New" pitchFamily="18" charset="-34"/>
                <a:cs typeface="Angsana New" pitchFamily="18" charset="-34"/>
              </a:rPr>
              <a:t>(MOU)</a:t>
            </a:r>
            <a:endParaRPr lang="th-TH" sz="6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00822"/>
              </p:ext>
            </p:extLst>
          </p:nvPr>
        </p:nvGraphicFramePr>
        <p:xfrm>
          <a:off x="571500" y="2143125"/>
          <a:ext cx="7734299" cy="380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2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r>
              <a:rPr lang="th-TH" sz="6000" dirty="0">
                <a:latin typeface="Angsana New" pitchFamily="18" charset="-34"/>
                <a:cs typeface="Angsana New" pitchFamily="18" charset="-34"/>
              </a:rPr>
              <a:t>ด้านประชุมทางไกล </a:t>
            </a:r>
            <a:r>
              <a:rPr lang="en-US" sz="6000" dirty="0">
                <a:latin typeface="Angsana New" pitchFamily="18" charset="-34"/>
                <a:cs typeface="Angsana New" pitchFamily="18" charset="-34"/>
              </a:rPr>
              <a:t>(MOU)</a:t>
            </a:r>
            <a:endParaRPr lang="th-TH" sz="6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2702"/>
              </p:ext>
            </p:extLst>
          </p:nvPr>
        </p:nvGraphicFramePr>
        <p:xfrm>
          <a:off x="571501" y="1981200"/>
          <a:ext cx="5372099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677179"/>
              </p:ext>
            </p:extLst>
          </p:nvPr>
        </p:nvGraphicFramePr>
        <p:xfrm>
          <a:off x="533400" y="4648200"/>
          <a:ext cx="5486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531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r>
              <a:rPr lang="th-TH" sz="6000" dirty="0">
                <a:latin typeface="Angsana New" pitchFamily="18" charset="-34"/>
                <a:cs typeface="Angsana New" pitchFamily="18" charset="-34"/>
              </a:rPr>
              <a:t>ด้านประชุมทางไกล </a:t>
            </a:r>
            <a:r>
              <a:rPr lang="en-US" sz="6000" dirty="0">
                <a:latin typeface="Angsana New" pitchFamily="18" charset="-34"/>
                <a:cs typeface="Angsana New" pitchFamily="18" charset="-34"/>
              </a:rPr>
              <a:t>(MOU)</a:t>
            </a:r>
            <a:endParaRPr lang="th-TH" sz="6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914696"/>
              </p:ext>
            </p:extLst>
          </p:nvPr>
        </p:nvGraphicFramePr>
        <p:xfrm>
          <a:off x="571501" y="1981200"/>
          <a:ext cx="6972299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2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r>
              <a:rPr lang="th-TH" sz="6000" dirty="0">
                <a:latin typeface="Angsana New" pitchFamily="18" charset="-34"/>
                <a:cs typeface="Angsana New" pitchFamily="18" charset="-34"/>
              </a:rPr>
              <a:t>ด้านประชุมทางไกล </a:t>
            </a:r>
            <a:r>
              <a:rPr lang="en-US" sz="6000" dirty="0">
                <a:latin typeface="Angsana New" pitchFamily="18" charset="-34"/>
                <a:cs typeface="Angsana New" pitchFamily="18" charset="-34"/>
              </a:rPr>
              <a:t>(MOU)</a:t>
            </a:r>
            <a:endParaRPr lang="th-TH" sz="6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940828"/>
              </p:ext>
            </p:extLst>
          </p:nvPr>
        </p:nvGraphicFramePr>
        <p:xfrm>
          <a:off x="571501" y="1981201"/>
          <a:ext cx="7658099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609600" y="4156875"/>
            <a:ext cx="7658099" cy="2320125"/>
            <a:chOff x="0" y="0"/>
            <a:chExt cx="7658099" cy="2015325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0" y="0"/>
              <a:ext cx="7658099" cy="201532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สี่เหลี่ยมผืนผ้ามุมมน 4"/>
            <p:cNvSpPr/>
            <p:nvPr/>
          </p:nvSpPr>
          <p:spPr>
            <a:xfrm>
              <a:off x="98380" y="98380"/>
              <a:ext cx="7461339" cy="18185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000" b="1" dirty="0" smtClean="0">
                  <a:cs typeface="+mj-cs"/>
                </a:rPr>
                <a:t>การทำ </a:t>
              </a:r>
              <a:r>
                <a:rPr lang="en-US" sz="4000" b="1" dirty="0" smtClean="0">
                  <a:cs typeface="+mj-cs"/>
                </a:rPr>
                <a:t>MOU </a:t>
              </a:r>
              <a:r>
                <a:rPr lang="th-TH" sz="4000" b="1" dirty="0" smtClean="0">
                  <a:cs typeface="+mj-cs"/>
                </a:rPr>
                <a:t>การจัดสัมมนา ฯลฯ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000" b="1" kern="1200" dirty="0" smtClean="0">
                  <a:cs typeface="+mj-cs"/>
                </a:rPr>
                <a:t>เป็นสิ่งที่ดีมากๆ แต่ค่าใช้จ่ายในการเดินทางก็มากๆ ด้วย</a:t>
              </a:r>
              <a:endParaRPr lang="th-TH" sz="4000" b="1" kern="1200" dirty="0" smtClean="0"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9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ด้านการประชุมทางไกล (การใช้)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122330"/>
              </p:ext>
            </p:extLst>
          </p:nvPr>
        </p:nvGraphicFramePr>
        <p:xfrm>
          <a:off x="571501" y="2143125"/>
          <a:ext cx="6057900" cy="39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(ประโยชน์)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674647"/>
              </p:ext>
            </p:extLst>
          </p:nvPr>
        </p:nvGraphicFramePr>
        <p:xfrm>
          <a:off x="571501" y="2143125"/>
          <a:ext cx="6515100" cy="39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(ประโยชน์)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 descr="D:\03_งานคณะ\01_วิทยากร\2557\3_อบรม Vidyo\ประชุม\557914_634171256601580_8259505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33400"/>
            <a:ext cx="757242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8800" dirty="0" smtClean="0">
                <a:solidFill>
                  <a:schemeClr val="accent5">
                    <a:lumMod val="75000"/>
                  </a:schemeClr>
                </a:solidFill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กิตติ</a:t>
            </a:r>
            <a:r>
              <a:rPr lang="th-TH" sz="8800" dirty="0">
                <a:solidFill>
                  <a:schemeClr val="accent5">
                    <a:lumMod val="75000"/>
                  </a:schemeClr>
                </a:solidFill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พงศ์  เซ่งลอยเลื่อน</a:t>
            </a:r>
          </a:p>
        </p:txBody>
      </p:sp>
      <p:sp>
        <p:nvSpPr>
          <p:cNvPr id="4" name="ชื่อเรื่องรอง 6"/>
          <p:cNvSpPr txBox="1">
            <a:spLocks/>
          </p:cNvSpPr>
          <p:nvPr/>
        </p:nvSpPr>
        <p:spPr bwMode="auto">
          <a:xfrm>
            <a:off x="304800" y="2133600"/>
            <a:ext cx="8229600" cy="3886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32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C71FF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698"/>
              </a:buClr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698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th-TH" sz="4000" dirty="0" smtClean="0">
              <a:solidFill>
                <a:schemeClr val="accent5">
                  <a:lumMod val="75000"/>
                </a:schemeClr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9"/>
          <a:stretch/>
        </p:blipFill>
        <p:spPr bwMode="auto">
          <a:xfrm>
            <a:off x="435043" y="3124200"/>
            <a:ext cx="660517" cy="7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2" y="4078242"/>
            <a:ext cx="673507" cy="67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7" y="2362200"/>
            <a:ext cx="65698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7" y="4948238"/>
            <a:ext cx="798596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2362200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+mj-cs"/>
              </a:rPr>
              <a:t>skittiphong@gmail.com</a:t>
            </a:r>
            <a:endParaRPr lang="th-TH" sz="3200" b="1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225225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cs typeface="+mj-cs"/>
              </a:rPr>
              <a:t>kittiphong</a:t>
            </a:r>
            <a:r>
              <a:rPr lang="en-US" sz="3200" b="1" dirty="0" smtClean="0">
                <a:cs typeface="+mj-cs"/>
              </a:rPr>
              <a:t> PSU</a:t>
            </a:r>
            <a:endParaRPr lang="th-TH" sz="3200" b="1" dirty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139625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+mj-cs"/>
              </a:rPr>
              <a:t>ID: </a:t>
            </a:r>
            <a:r>
              <a:rPr lang="en-US" sz="3200" b="1" dirty="0" err="1" smtClean="0">
                <a:cs typeface="+mj-cs"/>
              </a:rPr>
              <a:t>kittiphongpsu</a:t>
            </a:r>
            <a:endParaRPr lang="th-TH" sz="3200" b="1" dirty="0"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3579" y="5105400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+mj-cs"/>
              </a:rPr>
              <a:t>091-0479975</a:t>
            </a:r>
            <a:endParaRPr lang="th-TH" sz="3200" b="1" dirty="0"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(ประโยชน์)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 descr="D:\03_งานคณะ\01_วิทยากร\2557\3_อบรม Vidyo\ประชุม\971587_634171293268243_14480149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(ประโยชน์)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D:\03_งานคณะ\01_วิทยากร\2557\3_อบรม Vidyo\10350181_656228771090914_199668923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(ประโยชน์)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03_งานคณะ\01_วิทยากร\2557\3_อบรม Vidyo\10350179_656228774424247_16123127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(ประโยชน์)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 descr="D:\03_งานคณะ\01_วิทยากร\2557\3_อบรม Vidyo\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1752600"/>
            <a:ext cx="9140588" cy="50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 descr="D:\03_งานคณะ\01_วิทยากร\2557\3_อบรม Vidyo\ประชุม\1238794_563717457008713_17225254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45" y="0"/>
            <a:ext cx="6467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dirty="0" smtClean="0"/>
              <a:t>ตัวอย่างอุปกรณ์</a:t>
            </a:r>
            <a:endParaRPr lang="th-TH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4809"/>
            <a:ext cx="2933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14809"/>
            <a:ext cx="4790636" cy="17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665458"/>
            <a:ext cx="3733800" cy="28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819400" cy="299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6" action="ppaction://hlinkfile"/>
          </p:cNvPr>
          <p:cNvSpPr txBox="1"/>
          <p:nvPr/>
        </p:nvSpPr>
        <p:spPr>
          <a:xfrm>
            <a:off x="3200400" y="396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ใบเสนอราคา</a:t>
            </a:r>
            <a:endParaRPr lang="th-TH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78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คณะมนุษยศาสตร์ฯ (สอน)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4038600"/>
            <a:ext cx="37748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33400" y="2133601"/>
            <a:ext cx="7858180" cy="1600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th-TH" sz="4000" dirty="0" smtClean="0">
                <a:cs typeface="+mj-cs"/>
              </a:rPr>
              <a:t>ต้องขอขอบคุณทางศูนย์คอมพิวเตอร์ ที่ให้ความอนุเคราะห์ </a:t>
            </a:r>
            <a:r>
              <a:rPr lang="en-US" sz="4000" dirty="0" err="1" smtClean="0">
                <a:cs typeface="+mj-cs"/>
              </a:rPr>
              <a:t>Vidyo</a:t>
            </a:r>
            <a:r>
              <a:rPr lang="en-US" sz="4000" dirty="0" smtClean="0">
                <a:cs typeface="+mj-cs"/>
              </a:rPr>
              <a:t> </a:t>
            </a:r>
            <a:r>
              <a:rPr lang="th-TH" sz="4000" dirty="0" smtClean="0">
                <a:cs typeface="+mj-cs"/>
              </a:rPr>
              <a:t>และคำปรึกษาเรื่องการใช้งาน</a:t>
            </a:r>
            <a:endParaRPr lang="th-TH" sz="4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คณะมนุษยศาสตร์ฯ (สอน)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19968"/>
              </p:ext>
            </p:extLst>
          </p:nvPr>
        </p:nvGraphicFramePr>
        <p:xfrm>
          <a:off x="609600" y="2057400"/>
          <a:ext cx="8153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213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42273" r="11940" b="19701"/>
          <a:stretch/>
        </p:blipFill>
        <p:spPr bwMode="auto">
          <a:xfrm>
            <a:off x="2057400" y="5181600"/>
            <a:ext cx="4876800" cy="1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(ทำไมต้อง </a:t>
            </a:r>
            <a:r>
              <a:rPr lang="en-US" sz="5400" dirty="0" err="1" smtClean="0">
                <a:latin typeface="Angsana New" pitchFamily="18" charset="-34"/>
                <a:cs typeface="Angsana New" pitchFamily="18" charset="-34"/>
              </a:rPr>
              <a:t>Vidyo</a:t>
            </a:r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663683"/>
              </p:ext>
            </p:extLst>
          </p:nvPr>
        </p:nvGraphicFramePr>
        <p:xfrm>
          <a:off x="304800" y="1981200"/>
          <a:ext cx="441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441505"/>
              </p:ext>
            </p:extLst>
          </p:nvPr>
        </p:nvGraphicFramePr>
        <p:xfrm>
          <a:off x="4876800" y="2057400"/>
          <a:ext cx="4114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81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(การใช้)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319494"/>
              </p:ext>
            </p:extLst>
          </p:nvPr>
        </p:nvGraphicFramePr>
        <p:xfrm>
          <a:off x="571501" y="2143125"/>
          <a:ext cx="6057900" cy="39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(ประโยชน์)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500323"/>
              </p:ext>
            </p:extLst>
          </p:nvPr>
        </p:nvGraphicFramePr>
        <p:xfrm>
          <a:off x="571501" y="2143125"/>
          <a:ext cx="6515100" cy="39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(ต่อ)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03_งานคณะ\01_วิทยากร\2557\3_อบรม Vidyo\530534_563311693715956_19414345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7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ด้านการเรียนการสอน (ต่อ)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3A4A3-20B0-4E36-A6E8-C4D48F8DD1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D:\03_งานคณะ\01_วิทยากร\2557\3_อบรม Vidyo\1013155_563311443715981_19429406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U_Theme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PSU_Theme</Template>
  <TotalTime>2038</TotalTime>
  <Words>493</Words>
  <Application>Microsoft Office PowerPoint</Application>
  <PresentationFormat>นำเสนอทางหน้าจอ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PSU_Theme</vt:lpstr>
      <vt:lpstr>การนำ Vidyo ไปประยุกต์ใช้กับงานของคณะมนุษยศาสตร์ฯ</vt:lpstr>
      <vt:lpstr>กิตติพงศ์  เซ่งลอยเลื่อน</vt:lpstr>
      <vt:lpstr>คณะมนุษยศาสตร์ฯ (สอน)</vt:lpstr>
      <vt:lpstr>คณะมนุษยศาสตร์ฯ (สอน)</vt:lpstr>
      <vt:lpstr>ด้านการเรียนการสอน (ทำไมต้อง Vidyo)</vt:lpstr>
      <vt:lpstr>ด้านการเรียนการสอน (การใช้)</vt:lpstr>
      <vt:lpstr>ด้านการเรียนการสอน (ประโยชน์)</vt:lpstr>
      <vt:lpstr>ด้านการเรียนการสอน (ต่อ)</vt:lpstr>
      <vt:lpstr>ด้านการเรียนการสอน (ต่อ)</vt:lpstr>
      <vt:lpstr>ด้านการเรียนการสอน (ต่อ)</vt:lpstr>
      <vt:lpstr>งานนำเสนอ PowerPoint</vt:lpstr>
      <vt:lpstr>ด้านประชุมทางไกล (MOU)</vt:lpstr>
      <vt:lpstr>ด้านประชุมทางไกล (MOU)</vt:lpstr>
      <vt:lpstr>ด้านประชุมทางไกล (MOU)</vt:lpstr>
      <vt:lpstr>ด้านประชุมทางไกล (MOU)</vt:lpstr>
      <vt:lpstr>ด้านประชุมทางไกล (MOU)</vt:lpstr>
      <vt:lpstr>ด้านการประชุมทางไกล (การใช้)</vt:lpstr>
      <vt:lpstr>ด้านการเรียนการสอน (ประโยชน์)</vt:lpstr>
      <vt:lpstr>ด้านการเรียนการสอน (ประโยชน์)</vt:lpstr>
      <vt:lpstr>ด้านการเรียนการสอน (ประโยชน์)</vt:lpstr>
      <vt:lpstr>ด้านการเรียนการสอน (ประโยชน์)</vt:lpstr>
      <vt:lpstr>ด้านการเรียนการสอน (ประโยชน์)</vt:lpstr>
      <vt:lpstr>ด้านการเรียนการสอน (ประโยชน์)</vt:lpstr>
      <vt:lpstr>งานนำเสนอ PowerPoint</vt:lpstr>
      <vt:lpstr>ตัวอย่างอุปกรณ์</vt:lpstr>
    </vt:vector>
  </TitlesOfParts>
  <Company>JFK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KITTIPHONG</dc:creator>
  <cp:lastModifiedBy>KITTIPHONG</cp:lastModifiedBy>
  <cp:revision>291</cp:revision>
  <dcterms:created xsi:type="dcterms:W3CDTF">2010-01-13T14:01:09Z</dcterms:created>
  <dcterms:modified xsi:type="dcterms:W3CDTF">2014-05-06T15:27:09Z</dcterms:modified>
</cp:coreProperties>
</file>