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WiFi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Authentication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คณะศึกษาศาสตร์ </a:t>
            </a:r>
            <a:endParaRPr lang="th-TH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th-TH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มหาวิทยาลัยสงขลานครินทร์ </a:t>
            </a:r>
            <a:r>
              <a:rPr lang="th-TH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วิทยาเขตปัตตานี 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542" y="1349585"/>
            <a:ext cx="1905000" cy="99060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25" y="5591111"/>
            <a:ext cx="3022222" cy="1015873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630" y="1285235"/>
            <a:ext cx="1232452" cy="111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72406" y="1109472"/>
            <a:ext cx="8596668" cy="780288"/>
          </a:xfrm>
        </p:spPr>
        <p:txBody>
          <a:bodyPr/>
          <a:lstStyle/>
          <a:p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ระบบ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WiFi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Authentication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ด้วย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chillispot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33494" y="2282509"/>
            <a:ext cx="9734634" cy="2533331"/>
          </a:xfrm>
        </p:spPr>
        <p:txBody>
          <a:bodyPr>
            <a:normAutofit fontScale="77500" lnSpcReduction="20000"/>
          </a:bodyPr>
          <a:lstStyle/>
          <a:p>
            <a:r>
              <a:rPr lang="th-TH" sz="3200" b="1" dirty="0" smtClean="0">
                <a:cs typeface="+mj-cs"/>
              </a:rPr>
              <a:t>เหมาะสำหรับคณะหรือหน่วยงานที่มีงบไม่มากแต่</a:t>
            </a:r>
            <a:r>
              <a:rPr lang="th-TH" sz="3200" b="1" dirty="0">
                <a:cs typeface="+mj-cs"/>
              </a:rPr>
              <a:t>ต้องการใช้สัญญาณ </a:t>
            </a:r>
            <a:r>
              <a:rPr lang="en-US" sz="3200" b="1" dirty="0" err="1" smtClean="0">
                <a:cs typeface="+mj-cs"/>
              </a:rPr>
              <a:t>wifi</a:t>
            </a:r>
            <a:r>
              <a:rPr lang="en-US" sz="3200" b="1" dirty="0" smtClean="0">
                <a:cs typeface="+mj-cs"/>
              </a:rPr>
              <a:t> </a:t>
            </a:r>
            <a:r>
              <a:rPr lang="th-TH" sz="3200" b="1" dirty="0" smtClean="0">
                <a:cs typeface="+mj-cs"/>
              </a:rPr>
              <a:t>ให้คลอบคลุมพื้นที่</a:t>
            </a:r>
          </a:p>
          <a:p>
            <a:r>
              <a:rPr lang="th-TH" sz="3200" b="1" dirty="0" smtClean="0">
                <a:cs typeface="+mj-cs"/>
              </a:rPr>
              <a:t>ต้องการเพิ่มเติมพื้นที่การให้บริการ ในกรณี </a:t>
            </a:r>
            <a:r>
              <a:rPr lang="en-US" sz="3200" b="1" dirty="0" err="1" smtClean="0">
                <a:cs typeface="+mj-cs"/>
              </a:rPr>
              <a:t>psu</a:t>
            </a:r>
            <a:r>
              <a:rPr lang="en-US" sz="3200" b="1" dirty="0" smtClean="0">
                <a:cs typeface="+mj-cs"/>
              </a:rPr>
              <a:t> </a:t>
            </a:r>
            <a:r>
              <a:rPr lang="en-US" sz="3200" b="1" dirty="0" err="1" smtClean="0">
                <a:cs typeface="+mj-cs"/>
              </a:rPr>
              <a:t>wifi</a:t>
            </a:r>
            <a:r>
              <a:rPr lang="en-US" sz="3200" b="1" dirty="0" smtClean="0">
                <a:cs typeface="+mj-cs"/>
              </a:rPr>
              <a:t> </a:t>
            </a:r>
            <a:r>
              <a:rPr lang="th-TH" sz="3200" b="1" dirty="0" smtClean="0">
                <a:cs typeface="+mj-cs"/>
              </a:rPr>
              <a:t>ให้บริการไม่ทั่วถึง</a:t>
            </a:r>
          </a:p>
          <a:p>
            <a:r>
              <a:rPr lang="th-TH" sz="3200" b="1" dirty="0" smtClean="0">
                <a:cs typeface="+mj-cs"/>
              </a:rPr>
              <a:t>ระบบเป็น </a:t>
            </a:r>
            <a:r>
              <a:rPr lang="en-US" sz="3200" dirty="0" err="1" smtClean="0">
                <a:latin typeface="Trebuchet MS (เนื้อความ)"/>
                <a:cs typeface="+mj-cs"/>
              </a:rPr>
              <a:t>opensource</a:t>
            </a:r>
            <a:r>
              <a:rPr lang="th-TH" sz="3200" dirty="0" smtClean="0">
                <a:latin typeface="Trebuchet MS (เนื้อความ)"/>
                <a:cs typeface="+mj-cs"/>
              </a:rPr>
              <a:t> ฟรี </a:t>
            </a:r>
          </a:p>
          <a:p>
            <a:r>
              <a:rPr lang="th-TH" sz="3200" b="1" dirty="0" smtClean="0">
                <a:latin typeface="Trebuchet MS (เนื้อความ)"/>
                <a:cs typeface="+mj-cs"/>
              </a:rPr>
              <a:t>อุปกรณ์ </a:t>
            </a:r>
            <a:r>
              <a:rPr lang="en-US" sz="3200" b="1" dirty="0" err="1" smtClean="0">
                <a:latin typeface="Trebuchet MS (เนื้อความ)"/>
                <a:cs typeface="+mj-cs"/>
              </a:rPr>
              <a:t>wifi</a:t>
            </a:r>
            <a:r>
              <a:rPr lang="en-US" sz="3200" b="1" dirty="0" smtClean="0">
                <a:latin typeface="Trebuchet MS (เนื้อความ)"/>
                <a:cs typeface="+mj-cs"/>
              </a:rPr>
              <a:t> </a:t>
            </a:r>
            <a:r>
              <a:rPr lang="th-TH" sz="3200" b="1" dirty="0" smtClean="0">
                <a:latin typeface="Trebuchet MS (เนื้อความ)"/>
                <a:cs typeface="+mj-cs"/>
              </a:rPr>
              <a:t>ใช้ของคุณภาพราคาไม่สูงได้</a:t>
            </a:r>
          </a:p>
          <a:p>
            <a:r>
              <a:rPr lang="th-TH" sz="3200" b="1" dirty="0" smtClean="0">
                <a:latin typeface="Trebuchet MS (เนื้อความ)"/>
                <a:cs typeface="+mj-cs"/>
              </a:rPr>
              <a:t>ต้องการเก็บข้อมูลของผู้ใช้งานเครือข่ายอินเตอร์เน็ต </a:t>
            </a:r>
          </a:p>
          <a:p>
            <a:endParaRPr lang="th-TH" sz="2400" dirty="0" smtClean="0">
              <a:latin typeface="Trebuchet MS (เนื้อความ)"/>
            </a:endParaRPr>
          </a:p>
          <a:p>
            <a:endParaRPr lang="th-TH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302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70070" y="1123696"/>
            <a:ext cx="9222570" cy="1320800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FF0000"/>
                </a:solidFill>
              </a:rPr>
              <a:t>การติดตั้งระบบ </a:t>
            </a:r>
            <a:r>
              <a:rPr lang="en-US" sz="3200" b="1" dirty="0" err="1">
                <a:solidFill>
                  <a:srgbClr val="FF0000"/>
                </a:solidFill>
              </a:rPr>
              <a:t>authen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th-TH" sz="3200" b="1" dirty="0">
                <a:solidFill>
                  <a:srgbClr val="FF0000"/>
                </a:solidFill>
              </a:rPr>
              <a:t>ด้วย </a:t>
            </a:r>
            <a:r>
              <a:rPr lang="en-US" sz="3200" b="1" dirty="0" err="1">
                <a:solidFill>
                  <a:srgbClr val="FF0000"/>
                </a:solidFill>
              </a:rPr>
              <a:t>coovachilli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th-TH" sz="3200" b="1" dirty="0">
                <a:solidFill>
                  <a:srgbClr val="FF0000"/>
                </a:solidFill>
              </a:rPr>
              <a:t>หรือ </a:t>
            </a:r>
            <a:r>
              <a:rPr lang="en-US" sz="3200" b="1" dirty="0" err="1" smtClean="0">
                <a:solidFill>
                  <a:srgbClr val="FF0000"/>
                </a:solidFill>
              </a:rPr>
              <a:t>chillispot</a:t>
            </a:r>
            <a:endParaRPr lang="th-TH" sz="3200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67606" y="1979168"/>
            <a:ext cx="8596668" cy="3880773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Trebuchet MS (เนื้อความ)"/>
                <a:cs typeface="+mj-cs"/>
              </a:rPr>
              <a:t>สามารถเข้าไปที่ </a:t>
            </a:r>
            <a:r>
              <a:rPr lang="en-US" sz="3200" dirty="0" smtClean="0">
                <a:latin typeface="Trebuchet MS (เนื้อความ)"/>
                <a:cs typeface="+mj-cs"/>
              </a:rPr>
              <a:t>http://opensource.cc.psu.ac.th</a:t>
            </a:r>
            <a:r>
              <a:rPr lang="th-TH" sz="3200" dirty="0" smtClean="0">
                <a:latin typeface="Trebuchet MS (เนื้อความ)"/>
                <a:cs typeface="+mj-cs"/>
              </a:rPr>
              <a:t> และ</a:t>
            </a:r>
            <a:r>
              <a:rPr lang="th-TH" sz="3200" dirty="0">
                <a:latin typeface="Trebuchet MS (เนื้อความ)"/>
                <a:cs typeface="+mj-cs"/>
              </a:rPr>
              <a:t>เลือก</a:t>
            </a:r>
            <a:r>
              <a:rPr lang="th-TH" sz="3200" dirty="0" smtClean="0">
                <a:latin typeface="Trebuchet MS (เนื้อความ)"/>
                <a:cs typeface="+mj-cs"/>
              </a:rPr>
              <a:t>หัวข้อ ติดตั้ง  </a:t>
            </a:r>
            <a:r>
              <a:rPr lang="en-US" sz="3200" dirty="0" err="1">
                <a:latin typeface="Trebuchet MS (เนื้อความ)"/>
                <a:cs typeface="+mj-cs"/>
              </a:rPr>
              <a:t>coovachilli</a:t>
            </a:r>
            <a:r>
              <a:rPr lang="en-US" sz="3200" dirty="0">
                <a:latin typeface="Trebuchet MS (เนื้อความ)"/>
                <a:cs typeface="+mj-cs"/>
              </a:rPr>
              <a:t> </a:t>
            </a:r>
            <a:r>
              <a:rPr lang="th-TH" sz="3200" dirty="0" smtClean="0">
                <a:latin typeface="Trebuchet MS (เนื้อความ)"/>
                <a:cs typeface="+mj-cs"/>
              </a:rPr>
              <a:t>บน  </a:t>
            </a:r>
            <a:r>
              <a:rPr lang="en-US" sz="3200" dirty="0" smtClean="0">
                <a:latin typeface="Trebuchet MS (เนื้อความ)"/>
                <a:cs typeface="+mj-cs"/>
              </a:rPr>
              <a:t>Ubuntu </a:t>
            </a:r>
            <a:r>
              <a:rPr lang="th-TH" sz="3200" dirty="0" smtClean="0">
                <a:latin typeface="Trebuchet MS (เนื้อความ)"/>
                <a:cs typeface="+mj-cs"/>
              </a:rPr>
              <a:t>จะมีวิธีการติดตั้งและปรับแต่งเรียบร้อยแล้ว  สามารถติดตั้งและทดสอบระบบได้ ซึ่งใน</a:t>
            </a:r>
            <a:r>
              <a:rPr lang="en-US" sz="3200" dirty="0">
                <a:latin typeface="Trebuchet MS (เนื้อความ)"/>
                <a:cs typeface="+mj-cs"/>
              </a:rPr>
              <a:t>opensource.cc.psu.ac.th </a:t>
            </a:r>
            <a:r>
              <a:rPr lang="th-TH" sz="3200" dirty="0" smtClean="0">
                <a:latin typeface="Trebuchet MS (เนื้อความ)"/>
                <a:cs typeface="+mj-cs"/>
              </a:rPr>
              <a:t>จะมีวิธีการปรับแต่งให้สามารถใช้กับระบบ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psu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 passport </a:t>
            </a:r>
            <a:r>
              <a:rPr lang="th-TH" sz="3200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ในการ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authen</a:t>
            </a:r>
            <a:r>
              <a:rPr lang="th-TH" sz="3200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 เข้าใช้งาน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wifi</a:t>
            </a:r>
            <a:endParaRPr lang="th-TH" sz="3200" dirty="0">
              <a:latin typeface="Trebuchet MS (เนื้อความ)"/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129" y="4744276"/>
            <a:ext cx="1411320" cy="127857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9631" y="6172199"/>
            <a:ext cx="1902083" cy="64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04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14734" y="419308"/>
            <a:ext cx="8596668" cy="1320800"/>
          </a:xfrm>
        </p:spPr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ระบบ </a:t>
            </a:r>
            <a:r>
              <a:rPr lang="en-US" sz="2400" b="1" dirty="0" smtClean="0">
                <a:solidFill>
                  <a:srgbClr val="FF0000"/>
                </a:solidFill>
              </a:rPr>
              <a:t>Edu </a:t>
            </a:r>
            <a:r>
              <a:rPr lang="en-US" sz="2400" b="1" dirty="0" err="1" smtClean="0">
                <a:solidFill>
                  <a:srgbClr val="FF0000"/>
                </a:solidFill>
              </a:rPr>
              <a:t>wifi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คณะศึกษาศาสตร์</a:t>
            </a:r>
            <a:endParaRPr lang="th-TH" b="1" dirty="0">
              <a:solidFill>
                <a:srgbClr val="FF000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1323549"/>
            <a:ext cx="6967047" cy="52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92794" y="1273039"/>
            <a:ext cx="8596668" cy="745763"/>
          </a:xfrm>
        </p:spPr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หน้าตาการเข้าใช้งาน ระบบ </a:t>
            </a:r>
            <a:r>
              <a:rPr lang="en-US" b="1" dirty="0" smtClean="0">
                <a:solidFill>
                  <a:srgbClr val="FF0000"/>
                </a:solidFill>
              </a:rPr>
              <a:t>login </a:t>
            </a:r>
            <a:r>
              <a:rPr lang="th-TH" b="1" dirty="0" smtClean="0">
                <a:solidFill>
                  <a:srgbClr val="FF0000"/>
                </a:solidFill>
              </a:rPr>
              <a:t>ก่อนใช้งานเครือข่าย </a:t>
            </a:r>
            <a:endParaRPr lang="th-TH" b="1" dirty="0">
              <a:solidFill>
                <a:srgbClr val="FF0000"/>
              </a:solidFill>
            </a:endParaRPr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62" b="18398"/>
          <a:stretch/>
        </p:blipFill>
        <p:spPr>
          <a:xfrm>
            <a:off x="677334" y="2572513"/>
            <a:ext cx="3864641" cy="3277596"/>
          </a:xfrm>
        </p:spPr>
      </p:pic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10" t="29794" r="1866" b="38563"/>
          <a:stretch/>
        </p:blipFill>
        <p:spPr>
          <a:xfrm>
            <a:off x="5907479" y="2779776"/>
            <a:ext cx="3736393" cy="2572512"/>
          </a:xfrm>
          <a:prstGeom prst="rect">
            <a:avLst/>
          </a:prstGeom>
        </p:spPr>
      </p:pic>
      <p:sp>
        <p:nvSpPr>
          <p:cNvPr id="6" name="ลูกศรขวา 5"/>
          <p:cNvSpPr/>
          <p:nvPr/>
        </p:nvSpPr>
        <p:spPr>
          <a:xfrm>
            <a:off x="4541974" y="3803904"/>
            <a:ext cx="1541833" cy="62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Login pass</a:t>
            </a:r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7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Log </a:t>
            </a:r>
            <a:r>
              <a:rPr lang="th-TH" dirty="0" smtClean="0">
                <a:solidFill>
                  <a:srgbClr val="FF0000"/>
                </a:solidFill>
              </a:rPr>
              <a:t>ผู้ใช้งาน </a:t>
            </a:r>
            <a:r>
              <a:rPr lang="en-US" dirty="0" err="1" smtClean="0">
                <a:solidFill>
                  <a:srgbClr val="FF0000"/>
                </a:solidFill>
              </a:rPr>
              <a:t>wifi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32675" y="1453453"/>
            <a:ext cx="9100650" cy="3880773"/>
          </a:xfrm>
        </p:spPr>
        <p:txBody>
          <a:bodyPr>
            <a:normAutofit/>
          </a:bodyPr>
          <a:lstStyle/>
          <a:p>
            <a:r>
              <a:rPr lang="th-TH" sz="2800" dirty="0">
                <a:cs typeface="+mj-cs"/>
              </a:rPr>
              <a:t>การตรวจสอบผู้เข้ามาใช้งานระบบจะบันทึกข้อมูลไว้</a:t>
            </a:r>
            <a:r>
              <a:rPr lang="th-TH" sz="2800" dirty="0" smtClean="0">
                <a:cs typeface="+mj-cs"/>
              </a:rPr>
              <a:t>ที</a:t>
            </a:r>
            <a:r>
              <a:rPr lang="th-TH" sz="2800" dirty="0">
                <a:cs typeface="+mj-cs"/>
              </a:rPr>
              <a:t>่</a:t>
            </a:r>
            <a:r>
              <a:rPr lang="en-US" sz="2800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var</a:t>
            </a:r>
            <a:r>
              <a:rPr lang="en-US" dirty="0" smtClean="0">
                <a:cs typeface="+mj-cs"/>
              </a:rPr>
              <a:t>/log/</a:t>
            </a:r>
            <a:r>
              <a:rPr lang="en-US" dirty="0" err="1" smtClean="0">
                <a:cs typeface="+mj-cs"/>
              </a:rPr>
              <a:t>freeradius</a:t>
            </a:r>
            <a:r>
              <a:rPr lang="en-US" dirty="0" smtClean="0">
                <a:cs typeface="+mj-cs"/>
              </a:rPr>
              <a:t>/</a:t>
            </a:r>
            <a:r>
              <a:rPr lang="en-US" dirty="0" err="1" smtClean="0">
                <a:cs typeface="+mj-cs"/>
              </a:rPr>
              <a:t>myauthen</a:t>
            </a:r>
            <a:r>
              <a:rPr lang="en-US" dirty="0" smtClean="0">
                <a:cs typeface="+mj-cs"/>
              </a:rPr>
              <a:t> </a:t>
            </a:r>
            <a:endParaRPr lang="th-TH" dirty="0" smtClean="0">
              <a:cs typeface="+mj-cs"/>
            </a:endParaRPr>
          </a:p>
          <a:p>
            <a:r>
              <a:rPr lang="th-TH" sz="2800" dirty="0" smtClean="0">
                <a:cs typeface="+mj-cs"/>
              </a:rPr>
              <a:t>โดย</a:t>
            </a:r>
            <a:r>
              <a:rPr lang="th-TH" sz="2800" dirty="0">
                <a:cs typeface="+mj-cs"/>
              </a:rPr>
              <a:t>ใช้คำสั่ง </a:t>
            </a:r>
            <a:r>
              <a:rPr lang="en-US" dirty="0">
                <a:cs typeface="+mj-cs"/>
              </a:rPr>
              <a:t>cd /</a:t>
            </a:r>
            <a:r>
              <a:rPr lang="en-US" dirty="0" err="1">
                <a:cs typeface="+mj-cs"/>
              </a:rPr>
              <a:t>var</a:t>
            </a:r>
            <a:r>
              <a:rPr lang="en-US" dirty="0">
                <a:cs typeface="+mj-cs"/>
              </a:rPr>
              <a:t>/log/</a:t>
            </a:r>
            <a:r>
              <a:rPr lang="en-US" dirty="0" err="1">
                <a:cs typeface="+mj-cs"/>
              </a:rPr>
              <a:t>freeradius</a:t>
            </a:r>
            <a:r>
              <a:rPr lang="en-US" dirty="0">
                <a:cs typeface="+mj-cs"/>
              </a:rPr>
              <a:t>/</a:t>
            </a:r>
            <a:r>
              <a:rPr lang="en-US" dirty="0" err="1">
                <a:cs typeface="+mj-cs"/>
              </a:rPr>
              <a:t>myauthen</a:t>
            </a:r>
            <a:r>
              <a:rPr lang="en-US" dirty="0">
                <a:cs typeface="+mj-cs"/>
              </a:rPr>
              <a:t> </a:t>
            </a:r>
            <a:r>
              <a:rPr lang="th-TH" sz="2800" dirty="0">
                <a:cs typeface="+mj-cs"/>
              </a:rPr>
              <a:t>จากนั้นให้ใช้ คำสั่ง </a:t>
            </a:r>
            <a:r>
              <a:rPr lang="en-US" sz="2000" dirty="0" err="1">
                <a:cs typeface="+mj-cs"/>
              </a:rPr>
              <a:t>ls</a:t>
            </a:r>
            <a:r>
              <a:rPr lang="en-US" sz="2000" dirty="0">
                <a:cs typeface="+mj-cs"/>
              </a:rPr>
              <a:t> –l </a:t>
            </a:r>
            <a:r>
              <a:rPr lang="th-TH" sz="2800" dirty="0">
                <a:cs typeface="+mj-cs"/>
              </a:rPr>
              <a:t>เพื่อดูข้อมูล ก็จะแสดงไฟล์ต่าง โดยเรียงตาม ปี/เดือน/</a:t>
            </a:r>
            <a:r>
              <a:rPr lang="th-TH" sz="2800" dirty="0" smtClean="0">
                <a:cs typeface="+mj-cs"/>
              </a:rPr>
              <a:t>วัน</a:t>
            </a:r>
          </a:p>
          <a:p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56" y="2920510"/>
            <a:ext cx="7483088" cy="1976364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7412736" y="2844423"/>
            <a:ext cx="1085088" cy="19629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8067063" y="3500095"/>
            <a:ext cx="295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rgbClr val="FF0000"/>
                </a:solidFill>
              </a:rPr>
              <a:t>ไฟล์ข้อมูลแสดงตาม ปี/เดือน/วัน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77334" y="5374128"/>
            <a:ext cx="8375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cs typeface="+mj-cs"/>
              </a:rPr>
              <a:t>ในที่นี้ถ้าเราต้องการจะดูข้อมูลผู้มาใช้งาน </a:t>
            </a:r>
            <a:r>
              <a:rPr lang="th-TH" sz="2400" b="1" dirty="0" smtClean="0">
                <a:cs typeface="+mj-cs"/>
              </a:rPr>
              <a:t>ใช้</a:t>
            </a:r>
            <a:r>
              <a:rPr lang="th-TH" sz="2400" b="1" dirty="0">
                <a:cs typeface="+mj-cs"/>
              </a:rPr>
              <a:t>คำสั่ง </a:t>
            </a:r>
            <a:r>
              <a:rPr lang="en-US" b="1" dirty="0">
                <a:cs typeface="+mj-cs"/>
              </a:rPr>
              <a:t>cat </a:t>
            </a:r>
            <a:r>
              <a:rPr lang="th-TH" sz="2400" b="1" dirty="0" smtClean="0">
                <a:cs typeface="+mj-cs"/>
              </a:rPr>
              <a:t>จะ</a:t>
            </a:r>
            <a:r>
              <a:rPr lang="th-TH" sz="2400" b="1" dirty="0">
                <a:cs typeface="+mj-cs"/>
              </a:rPr>
              <a:t>ปรากฏ</a:t>
            </a:r>
            <a:r>
              <a:rPr lang="th-TH" sz="2400" b="1" dirty="0" smtClean="0">
                <a:cs typeface="+mj-cs"/>
              </a:rPr>
              <a:t>ข้อมูล</a:t>
            </a:r>
            <a:r>
              <a:rPr lang="en-US" sz="2400" b="1" dirty="0" smtClean="0">
                <a:cs typeface="+mj-cs"/>
              </a:rPr>
              <a:t> </a:t>
            </a:r>
            <a:r>
              <a:rPr lang="en-US" sz="1600" b="1" dirty="0" smtClean="0">
                <a:cs typeface="+mj-cs"/>
              </a:rPr>
              <a:t>CHECK_IN</a:t>
            </a:r>
            <a:r>
              <a:rPr lang="en-US" sz="1600" b="1" dirty="0">
                <a:cs typeface="+mj-cs"/>
              </a:rPr>
              <a:t> </a:t>
            </a:r>
            <a:r>
              <a:rPr lang="en-US" sz="1600" b="1" dirty="0" smtClean="0">
                <a:cs typeface="+mj-cs"/>
              </a:rPr>
              <a:t>,</a:t>
            </a:r>
            <a:r>
              <a:rPr lang="en-US" sz="1600" dirty="0" smtClean="0">
                <a:cs typeface="+mj-cs"/>
              </a:rPr>
              <a:t>PASS</a:t>
            </a:r>
            <a:endParaRPr lang="en-US" sz="1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17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651"/>
          </a:xfrm>
        </p:spPr>
        <p:txBody>
          <a:bodyPr/>
          <a:lstStyle/>
          <a:p>
            <a:r>
              <a:rPr lang="th-TH" dirty="0" smtClean="0">
                <a:solidFill>
                  <a:srgbClr val="FF0000"/>
                </a:solidFill>
              </a:rPr>
              <a:t>ตรวจสอบ</a:t>
            </a:r>
            <a:r>
              <a:rPr lang="en-US" dirty="0" smtClean="0">
                <a:solidFill>
                  <a:srgbClr val="FF0000"/>
                </a:solidFill>
              </a:rPr>
              <a:t> account</a:t>
            </a:r>
            <a:r>
              <a:rPr lang="th-TH" dirty="0" smtClean="0">
                <a:solidFill>
                  <a:srgbClr val="FF0000"/>
                </a:solidFill>
              </a:rPr>
              <a:t> ในการใช้งานเครือข่าย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514413"/>
            <a:ext cx="8596668" cy="3880773"/>
          </a:xfrm>
        </p:spPr>
        <p:txBody>
          <a:bodyPr>
            <a:normAutofit/>
          </a:bodyPr>
          <a:lstStyle/>
          <a:p>
            <a:r>
              <a:rPr lang="th-TH" sz="2800" dirty="0">
                <a:cs typeface="+mj-cs"/>
              </a:rPr>
              <a:t>ตรวจสอบผู้เข้ามาใช้งานติดต่อกับการใช้งานไดป้างระบบจะบันทึกข้อมูลไว้ที่ </a:t>
            </a:r>
            <a:r>
              <a:rPr lang="en-US" sz="2400" dirty="0" err="1" smtClean="0">
                <a:cs typeface="+mj-cs"/>
              </a:rPr>
              <a:t>var</a:t>
            </a:r>
            <a:r>
              <a:rPr lang="en-US" sz="2400" dirty="0" smtClean="0">
                <a:cs typeface="+mj-cs"/>
              </a:rPr>
              <a:t>/log/</a:t>
            </a:r>
            <a:r>
              <a:rPr lang="en-US" sz="2400" dirty="0" err="1" smtClean="0">
                <a:cs typeface="+mj-cs"/>
              </a:rPr>
              <a:t>freeradius</a:t>
            </a:r>
            <a:r>
              <a:rPr lang="en-US" sz="2400" dirty="0" smtClean="0">
                <a:cs typeface="+mj-cs"/>
              </a:rPr>
              <a:t>/</a:t>
            </a:r>
            <a:r>
              <a:rPr lang="en-US" sz="2400" dirty="0" err="1" smtClean="0">
                <a:cs typeface="+mj-cs"/>
              </a:rPr>
              <a:t>myaccount</a:t>
            </a:r>
            <a:r>
              <a:rPr lang="en-US" sz="2400" dirty="0" smtClean="0">
                <a:cs typeface="+mj-cs"/>
              </a:rPr>
              <a:t> </a:t>
            </a:r>
            <a:endParaRPr lang="th-TH" sz="2400" dirty="0" smtClean="0">
              <a:cs typeface="+mj-cs"/>
            </a:endParaRPr>
          </a:p>
          <a:p>
            <a:r>
              <a:rPr lang="th-TH" sz="2800" dirty="0" smtClean="0">
                <a:cs typeface="+mj-cs"/>
              </a:rPr>
              <a:t>โดย</a:t>
            </a:r>
            <a:r>
              <a:rPr lang="th-TH" sz="2800" dirty="0">
                <a:cs typeface="+mj-cs"/>
              </a:rPr>
              <a:t>ใช้คำสั่ง </a:t>
            </a:r>
            <a:r>
              <a:rPr lang="en-US" sz="2400" dirty="0">
                <a:cs typeface="+mj-cs"/>
              </a:rPr>
              <a:t>cd /</a:t>
            </a:r>
            <a:r>
              <a:rPr lang="en-US" sz="2400" dirty="0" err="1">
                <a:cs typeface="+mj-cs"/>
              </a:rPr>
              <a:t>var</a:t>
            </a:r>
            <a:r>
              <a:rPr lang="en-US" sz="2400" dirty="0">
                <a:cs typeface="+mj-cs"/>
              </a:rPr>
              <a:t>/log/</a:t>
            </a:r>
            <a:r>
              <a:rPr lang="en-US" sz="2400" dirty="0" err="1">
                <a:cs typeface="+mj-cs"/>
              </a:rPr>
              <a:t>freeradius</a:t>
            </a:r>
            <a:r>
              <a:rPr lang="en-US" sz="2400" dirty="0">
                <a:cs typeface="+mj-cs"/>
              </a:rPr>
              <a:t>/</a:t>
            </a:r>
            <a:r>
              <a:rPr lang="en-US" sz="2400" dirty="0" err="1">
                <a:cs typeface="+mj-cs"/>
              </a:rPr>
              <a:t>myaccount</a:t>
            </a:r>
            <a:r>
              <a:rPr lang="en-US" sz="2400" dirty="0">
                <a:cs typeface="+mj-cs"/>
              </a:rPr>
              <a:t> </a:t>
            </a:r>
            <a:r>
              <a:rPr lang="th-TH" sz="2800" dirty="0">
                <a:cs typeface="+mj-cs"/>
              </a:rPr>
              <a:t>จากนั้นให้ใช้ คำสั่ง </a:t>
            </a:r>
            <a:r>
              <a:rPr lang="en-US" sz="2000" dirty="0" err="1">
                <a:cs typeface="+mj-cs"/>
              </a:rPr>
              <a:t>ls</a:t>
            </a:r>
            <a:r>
              <a:rPr lang="en-US" sz="2000" dirty="0">
                <a:cs typeface="+mj-cs"/>
              </a:rPr>
              <a:t> –l</a:t>
            </a:r>
            <a:r>
              <a:rPr lang="en-US" sz="2800" dirty="0">
                <a:cs typeface="+mj-cs"/>
              </a:rPr>
              <a:t> </a:t>
            </a:r>
            <a:r>
              <a:rPr lang="th-TH" sz="2800" dirty="0">
                <a:cs typeface="+mj-cs"/>
              </a:rPr>
              <a:t>เพื่อดูข้อมูล ก็จะแสดงไฟล์ต่าง โดยเรียงตาม ปี/เดือน/</a:t>
            </a:r>
            <a:r>
              <a:rPr lang="th-TH" sz="2800" dirty="0" smtClean="0">
                <a:cs typeface="+mj-cs"/>
              </a:rPr>
              <a:t>วัน</a:t>
            </a:r>
            <a:endParaRPr lang="th-TH" sz="2800" dirty="0"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/>
          <a:srcRect b="60795"/>
          <a:stretch/>
        </p:blipFill>
        <p:spPr>
          <a:xfrm>
            <a:off x="967420" y="3454799"/>
            <a:ext cx="8016495" cy="1044049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7632192" y="3352800"/>
            <a:ext cx="1170432" cy="12679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8359671" y="3792157"/>
            <a:ext cx="295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rgbClr val="FF0000"/>
                </a:solidFill>
              </a:rPr>
              <a:t>ไฟล์ข้อมูลแสดงตาม ปี/เดือน/วัน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766507" y="5497185"/>
            <a:ext cx="8217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</a:rPr>
              <a:t>ตัวอย่าง </a:t>
            </a:r>
            <a:r>
              <a:rPr lang="en-US" sz="2000" b="1" dirty="0" smtClean="0">
                <a:solidFill>
                  <a:srgbClr val="FF0000"/>
                </a:solidFill>
              </a:rPr>
              <a:t>log</a:t>
            </a:r>
          </a:p>
          <a:p>
            <a:r>
              <a:rPr lang="en-US" dirty="0" smtClean="0"/>
              <a:t>20140105:17:07:47</a:t>
            </a:r>
            <a:r>
              <a:rPr lang="en-US" dirty="0"/>
              <a:t>;"5620120256";"54a0e0ceeb2602c9";Interim-Update;17101</a:t>
            </a:r>
          </a:p>
          <a:p>
            <a:r>
              <a:rPr lang="en-US" dirty="0"/>
              <a:t>20140105:17:10:32;"5620120256";"d2496a75f84c0cff";Interim-Update;11701</a:t>
            </a:r>
          </a:p>
        </p:txBody>
      </p:sp>
    </p:spTree>
    <p:extLst>
      <p:ext uri="{BB962C8B-B14F-4D97-AF65-F5344CB8AC3E}">
        <p14:creationId xmlns:p14="http://schemas.microsoft.com/office/powerpoint/2010/main" val="19926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65" y="1709928"/>
            <a:ext cx="8714649" cy="2813304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977" y="4759110"/>
            <a:ext cx="1232452" cy="1119299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177" y="4862536"/>
            <a:ext cx="302222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295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Cordia New</vt:lpstr>
      <vt:lpstr>IrisUPC</vt:lpstr>
      <vt:lpstr>Trebuchet MS</vt:lpstr>
      <vt:lpstr>Trebuchet MS (เนื้อความ)</vt:lpstr>
      <vt:lpstr>Wingdings 3</vt:lpstr>
      <vt:lpstr>เหลี่ยมเพชร</vt:lpstr>
      <vt:lpstr> WiFi Authentication</vt:lpstr>
      <vt:lpstr>ระบบ WiFi Authentication ด้วย chillispot </vt:lpstr>
      <vt:lpstr>การติดตั้งระบบ authen ด้วย coovachilli หรือ chillispot</vt:lpstr>
      <vt:lpstr>ระบบ Edu wifi คณะศึกษาศาสตร์</vt:lpstr>
      <vt:lpstr>หน้าตาการเข้าใช้งาน ระบบ login ก่อนใช้งานเครือข่าย </vt:lpstr>
      <vt:lpstr>Log ผู้ใช้งาน wifi</vt:lpstr>
      <vt:lpstr>ตรวจสอบ account ในการใช้งานเครือข่าย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WiFi Authentication</dc:title>
  <dc:creator>พงศ์พัฒน์ ทองกราว</dc:creator>
  <cp:lastModifiedBy>SYSTEM8.1</cp:lastModifiedBy>
  <cp:revision>10</cp:revision>
  <dcterms:created xsi:type="dcterms:W3CDTF">2014-05-06T16:01:25Z</dcterms:created>
  <dcterms:modified xsi:type="dcterms:W3CDTF">2014-05-07T03:41:11Z</dcterms:modified>
</cp:coreProperties>
</file>